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0" r:id="rId3"/>
    <p:sldId id="262" r:id="rId4"/>
    <p:sldId id="266" r:id="rId5"/>
    <p:sldId id="263" r:id="rId6"/>
    <p:sldId id="264" r:id="rId7"/>
  </p:sldIdLst>
  <p:sldSz cx="3600450" cy="3600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3939"/>
    <a:srgbClr val="C80700"/>
    <a:srgbClr val="D9D4CE"/>
    <a:srgbClr val="222222"/>
    <a:srgbClr val="A9070C"/>
    <a:srgbClr val="7CB48A"/>
    <a:srgbClr val="454546"/>
    <a:srgbClr val="DBD5CF"/>
    <a:srgbClr val="232323"/>
    <a:srgbClr val="81A7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0EBE0B-A297-4EA0-9601-B6CA1335655A}" v="58" dt="2024-11-27T05:16:36.9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4631" autoAdjust="0"/>
    <p:restoredTop sz="94660"/>
  </p:normalViewPr>
  <p:slideViewPr>
    <p:cSldViewPr snapToGrid="0">
      <p:cViewPr>
        <p:scale>
          <a:sx n="150" d="100"/>
          <a:sy n="150" d="100"/>
        </p:scale>
        <p:origin x="2946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usuario invitado" userId="9c91df977c076143" providerId="LiveId" clId="{080EBE0B-A297-4EA0-9601-B6CA1335655A}"/>
    <pc:docChg chg="undo redo custSel addSld delSld modSld">
      <pc:chgData name="usuario invitado" userId="9c91df977c076143" providerId="LiveId" clId="{080EBE0B-A297-4EA0-9601-B6CA1335655A}" dt="2024-11-27T05:21:46.890" v="477" actId="207"/>
      <pc:docMkLst>
        <pc:docMk/>
      </pc:docMkLst>
      <pc:sldChg chg="delSp del mod">
        <pc:chgData name="usuario invitado" userId="9c91df977c076143" providerId="LiveId" clId="{080EBE0B-A297-4EA0-9601-B6CA1335655A}" dt="2024-11-27T04:56:10.122" v="3" actId="47"/>
        <pc:sldMkLst>
          <pc:docMk/>
          <pc:sldMk cId="850128605" sldId="256"/>
        </pc:sldMkLst>
        <pc:picChg chg="del">
          <ac:chgData name="usuario invitado" userId="9c91df977c076143" providerId="LiveId" clId="{080EBE0B-A297-4EA0-9601-B6CA1335655A}" dt="2024-11-27T04:56:09.367" v="2" actId="478"/>
          <ac:picMkLst>
            <pc:docMk/>
            <pc:sldMk cId="850128605" sldId="256"/>
            <ac:picMk id="7" creationId="{60E382BE-E41D-8427-9C7E-A27306B81935}"/>
          </ac:picMkLst>
        </pc:picChg>
        <pc:picChg chg="del">
          <ac:chgData name="usuario invitado" userId="9c91df977c076143" providerId="LiveId" clId="{080EBE0B-A297-4EA0-9601-B6CA1335655A}" dt="2024-11-27T04:56:08.886" v="1" actId="478"/>
          <ac:picMkLst>
            <pc:docMk/>
            <pc:sldMk cId="850128605" sldId="256"/>
            <ac:picMk id="9" creationId="{88B67736-0F29-52E8-168D-57D9B78A2484}"/>
          </ac:picMkLst>
        </pc:picChg>
        <pc:picChg chg="del">
          <ac:chgData name="usuario invitado" userId="9c91df977c076143" providerId="LiveId" clId="{080EBE0B-A297-4EA0-9601-B6CA1335655A}" dt="2024-11-27T04:56:08.461" v="0" actId="478"/>
          <ac:picMkLst>
            <pc:docMk/>
            <pc:sldMk cId="850128605" sldId="256"/>
            <ac:picMk id="11" creationId="{6717BD1D-4EB5-5B0F-E5E7-D08FF3D409C0}"/>
          </ac:picMkLst>
        </pc:picChg>
      </pc:sldChg>
      <pc:sldChg chg="del">
        <pc:chgData name="usuario invitado" userId="9c91df977c076143" providerId="LiveId" clId="{080EBE0B-A297-4EA0-9601-B6CA1335655A}" dt="2024-11-27T04:56:11.197" v="5" actId="47"/>
        <pc:sldMkLst>
          <pc:docMk/>
          <pc:sldMk cId="2805190564" sldId="257"/>
        </pc:sldMkLst>
      </pc:sldChg>
      <pc:sldChg chg="addSp delSp modSp mod">
        <pc:chgData name="usuario invitado" userId="9c91df977c076143" providerId="LiveId" clId="{080EBE0B-A297-4EA0-9601-B6CA1335655A}" dt="2024-11-27T05:17:47.455" v="446" actId="14100"/>
        <pc:sldMkLst>
          <pc:docMk/>
          <pc:sldMk cId="136469246" sldId="260"/>
        </pc:sldMkLst>
        <pc:spChg chg="del">
          <ac:chgData name="usuario invitado" userId="9c91df977c076143" providerId="LiveId" clId="{080EBE0B-A297-4EA0-9601-B6CA1335655A}" dt="2024-11-27T05:00:58.930" v="111" actId="478"/>
          <ac:spMkLst>
            <pc:docMk/>
            <pc:sldMk cId="136469246" sldId="260"/>
            <ac:spMk id="3" creationId="{DE1B4EAF-540B-951D-D6F7-7EDDF6645B5F}"/>
          </ac:spMkLst>
        </pc:spChg>
        <pc:spChg chg="mod">
          <ac:chgData name="usuario invitado" userId="9c91df977c076143" providerId="LiveId" clId="{080EBE0B-A297-4EA0-9601-B6CA1335655A}" dt="2024-11-27T05:01:14.227" v="113" actId="207"/>
          <ac:spMkLst>
            <pc:docMk/>
            <pc:sldMk cId="136469246" sldId="260"/>
            <ac:spMk id="4" creationId="{5318CAB5-2615-7A17-59D9-E54B929D5F1C}"/>
          </ac:spMkLst>
        </pc:spChg>
        <pc:spChg chg="mod">
          <ac:chgData name="usuario invitado" userId="9c91df977c076143" providerId="LiveId" clId="{080EBE0B-A297-4EA0-9601-B6CA1335655A}" dt="2024-11-27T05:10:14.538" v="248" actId="14100"/>
          <ac:spMkLst>
            <pc:docMk/>
            <pc:sldMk cId="136469246" sldId="260"/>
            <ac:spMk id="5" creationId="{5B22D20C-3350-A141-3C6E-443B3A66C4D5}"/>
          </ac:spMkLst>
        </pc:spChg>
        <pc:spChg chg="mod">
          <ac:chgData name="usuario invitado" userId="9c91df977c076143" providerId="LiveId" clId="{080EBE0B-A297-4EA0-9601-B6CA1335655A}" dt="2024-11-27T05:01:14.227" v="113" actId="207"/>
          <ac:spMkLst>
            <pc:docMk/>
            <pc:sldMk cId="136469246" sldId="260"/>
            <ac:spMk id="6" creationId="{AF8A51CB-D09B-C0CA-764B-19A136784BAB}"/>
          </ac:spMkLst>
        </pc:spChg>
        <pc:spChg chg="mod">
          <ac:chgData name="usuario invitado" userId="9c91df977c076143" providerId="LiveId" clId="{080EBE0B-A297-4EA0-9601-B6CA1335655A}" dt="2024-11-27T05:10:37.651" v="257" actId="14100"/>
          <ac:spMkLst>
            <pc:docMk/>
            <pc:sldMk cId="136469246" sldId="260"/>
            <ac:spMk id="8" creationId="{1A5A0468-66E2-1D30-EAE7-C074FDF202A3}"/>
          </ac:spMkLst>
        </pc:spChg>
        <pc:spChg chg="mod">
          <ac:chgData name="usuario invitado" userId="9c91df977c076143" providerId="LiveId" clId="{080EBE0B-A297-4EA0-9601-B6CA1335655A}" dt="2024-11-27T05:01:14.227" v="113" actId="207"/>
          <ac:spMkLst>
            <pc:docMk/>
            <pc:sldMk cId="136469246" sldId="260"/>
            <ac:spMk id="10" creationId="{4505B1F2-DEF5-763E-8D5F-6F48CF4B9255}"/>
          </ac:spMkLst>
        </pc:spChg>
        <pc:spChg chg="mod">
          <ac:chgData name="usuario invitado" userId="9c91df977c076143" providerId="LiveId" clId="{080EBE0B-A297-4EA0-9601-B6CA1335655A}" dt="2024-11-27T05:01:14.227" v="113" actId="207"/>
          <ac:spMkLst>
            <pc:docMk/>
            <pc:sldMk cId="136469246" sldId="260"/>
            <ac:spMk id="12" creationId="{300169A2-576E-CF55-E62D-AE76900E4AF0}"/>
          </ac:spMkLst>
        </pc:spChg>
        <pc:spChg chg="del mod">
          <ac:chgData name="usuario invitado" userId="9c91df977c076143" providerId="LiveId" clId="{080EBE0B-A297-4EA0-9601-B6CA1335655A}" dt="2024-11-27T05:10:08.877" v="247" actId="478"/>
          <ac:spMkLst>
            <pc:docMk/>
            <pc:sldMk cId="136469246" sldId="260"/>
            <ac:spMk id="13" creationId="{6E84B2FC-60ED-C41B-AE9B-21D076C46EB6}"/>
          </ac:spMkLst>
        </pc:spChg>
        <pc:spChg chg="mod">
          <ac:chgData name="usuario invitado" userId="9c91df977c076143" providerId="LiveId" clId="{080EBE0B-A297-4EA0-9601-B6CA1335655A}" dt="2024-11-27T05:01:14.227" v="113" actId="207"/>
          <ac:spMkLst>
            <pc:docMk/>
            <pc:sldMk cId="136469246" sldId="260"/>
            <ac:spMk id="14" creationId="{9358A183-17F2-B8D7-28CC-EECD1E633F3B}"/>
          </ac:spMkLst>
        </pc:spChg>
        <pc:spChg chg="mod">
          <ac:chgData name="usuario invitado" userId="9c91df977c076143" providerId="LiveId" clId="{080EBE0B-A297-4EA0-9601-B6CA1335655A}" dt="2024-11-27T05:08:57.352" v="230" actId="1076"/>
          <ac:spMkLst>
            <pc:docMk/>
            <pc:sldMk cId="136469246" sldId="260"/>
            <ac:spMk id="15" creationId="{9AD9C035-E8A9-1986-FAA4-32AF6E6F3D2D}"/>
          </ac:spMkLst>
        </pc:spChg>
        <pc:spChg chg="del">
          <ac:chgData name="usuario invitado" userId="9c91df977c076143" providerId="LiveId" clId="{080EBE0B-A297-4EA0-9601-B6CA1335655A}" dt="2024-11-27T05:00:49.625" v="104" actId="478"/>
          <ac:spMkLst>
            <pc:docMk/>
            <pc:sldMk cId="136469246" sldId="260"/>
            <ac:spMk id="17" creationId="{78F916A6-7DDE-FC2F-91F8-9FA05F547156}"/>
          </ac:spMkLst>
        </pc:spChg>
        <pc:spChg chg="del">
          <ac:chgData name="usuario invitado" userId="9c91df977c076143" providerId="LiveId" clId="{080EBE0B-A297-4EA0-9601-B6CA1335655A}" dt="2024-11-27T05:00:37.067" v="91" actId="478"/>
          <ac:spMkLst>
            <pc:docMk/>
            <pc:sldMk cId="136469246" sldId="260"/>
            <ac:spMk id="19" creationId="{BAA64F53-3C29-79E1-BE85-0C14B9683E18}"/>
          </ac:spMkLst>
        </pc:spChg>
        <pc:spChg chg="del">
          <ac:chgData name="usuario invitado" userId="9c91df977c076143" providerId="LiveId" clId="{080EBE0B-A297-4EA0-9601-B6CA1335655A}" dt="2024-11-27T05:00:51.954" v="106" actId="478"/>
          <ac:spMkLst>
            <pc:docMk/>
            <pc:sldMk cId="136469246" sldId="260"/>
            <ac:spMk id="21" creationId="{9822526B-E53F-D64D-43E0-16C0D3B30C3A}"/>
          </ac:spMkLst>
        </pc:spChg>
        <pc:spChg chg="add mod">
          <ac:chgData name="usuario invitado" userId="9c91df977c076143" providerId="LiveId" clId="{080EBE0B-A297-4EA0-9601-B6CA1335655A}" dt="2024-11-27T05:01:51.606" v="126" actId="207"/>
          <ac:spMkLst>
            <pc:docMk/>
            <pc:sldMk cId="136469246" sldId="260"/>
            <ac:spMk id="25" creationId="{0B5D7E79-F56F-AB23-00D2-5FEE9D0D325A}"/>
          </ac:spMkLst>
        </pc:spChg>
        <pc:spChg chg="add del mod">
          <ac:chgData name="usuario invitado" userId="9c91df977c076143" providerId="LiveId" clId="{080EBE0B-A297-4EA0-9601-B6CA1335655A}" dt="2024-11-27T05:01:54.796" v="128" actId="21"/>
          <ac:spMkLst>
            <pc:docMk/>
            <pc:sldMk cId="136469246" sldId="260"/>
            <ac:spMk id="26" creationId="{0FDDE6F4-1566-2431-164F-762792AFE2E6}"/>
          </ac:spMkLst>
        </pc:spChg>
        <pc:spChg chg="add mod">
          <ac:chgData name="usuario invitado" userId="9c91df977c076143" providerId="LiveId" clId="{080EBE0B-A297-4EA0-9601-B6CA1335655A}" dt="2024-11-27T05:04:10.268" v="170" actId="207"/>
          <ac:spMkLst>
            <pc:docMk/>
            <pc:sldMk cId="136469246" sldId="260"/>
            <ac:spMk id="29" creationId="{79F3BAC5-F85A-7F37-67DA-C5A4FC873F5A}"/>
          </ac:spMkLst>
        </pc:spChg>
        <pc:spChg chg="add mod">
          <ac:chgData name="usuario invitado" userId="9c91df977c076143" providerId="LiveId" clId="{080EBE0B-A297-4EA0-9601-B6CA1335655A}" dt="2024-11-27T05:03:24.360" v="160" actId="207"/>
          <ac:spMkLst>
            <pc:docMk/>
            <pc:sldMk cId="136469246" sldId="260"/>
            <ac:spMk id="30" creationId="{6EB414C2-62AC-585B-37BB-545B04068952}"/>
          </ac:spMkLst>
        </pc:spChg>
        <pc:spChg chg="add mod">
          <ac:chgData name="usuario invitado" userId="9c91df977c076143" providerId="LiveId" clId="{080EBE0B-A297-4EA0-9601-B6CA1335655A}" dt="2024-11-27T05:03:24.360" v="160" actId="207"/>
          <ac:spMkLst>
            <pc:docMk/>
            <pc:sldMk cId="136469246" sldId="260"/>
            <ac:spMk id="31" creationId="{EAEF2EAB-EB5C-CD28-0F3D-B0C6428AA9AE}"/>
          </ac:spMkLst>
        </pc:spChg>
        <pc:spChg chg="del">
          <ac:chgData name="usuario invitado" userId="9c91df977c076143" providerId="LiveId" clId="{080EBE0B-A297-4EA0-9601-B6CA1335655A}" dt="2024-11-27T05:00:53.217" v="108" actId="478"/>
          <ac:spMkLst>
            <pc:docMk/>
            <pc:sldMk cId="136469246" sldId="260"/>
            <ac:spMk id="32" creationId="{FA5F1F8E-C476-FF71-3417-CF53676787BB}"/>
          </ac:spMkLst>
        </pc:spChg>
        <pc:spChg chg="add mod">
          <ac:chgData name="usuario invitado" userId="9c91df977c076143" providerId="LiveId" clId="{080EBE0B-A297-4EA0-9601-B6CA1335655A}" dt="2024-11-27T05:09:54.601" v="246" actId="14100"/>
          <ac:spMkLst>
            <pc:docMk/>
            <pc:sldMk cId="136469246" sldId="260"/>
            <ac:spMk id="33" creationId="{B6D00C0B-F33B-3354-ACFE-C399460E3BD4}"/>
          </ac:spMkLst>
        </pc:spChg>
        <pc:spChg chg="del">
          <ac:chgData name="usuario invitado" userId="9c91df977c076143" providerId="LiveId" clId="{080EBE0B-A297-4EA0-9601-B6CA1335655A}" dt="2024-11-27T05:00:55.690" v="109" actId="478"/>
          <ac:spMkLst>
            <pc:docMk/>
            <pc:sldMk cId="136469246" sldId="260"/>
            <ac:spMk id="34" creationId="{F303EBAE-1D57-9551-E203-62A0A797D506}"/>
          </ac:spMkLst>
        </pc:spChg>
        <pc:spChg chg="del">
          <ac:chgData name="usuario invitado" userId="9c91df977c076143" providerId="LiveId" clId="{080EBE0B-A297-4EA0-9601-B6CA1335655A}" dt="2024-11-27T05:00:40.777" v="96" actId="478"/>
          <ac:spMkLst>
            <pc:docMk/>
            <pc:sldMk cId="136469246" sldId="260"/>
            <ac:spMk id="35" creationId="{AAAFBDE9-B95F-E193-BAC8-3EBAA3C47B28}"/>
          </ac:spMkLst>
        </pc:spChg>
        <pc:spChg chg="del">
          <ac:chgData name="usuario invitado" userId="9c91df977c076143" providerId="LiveId" clId="{080EBE0B-A297-4EA0-9601-B6CA1335655A}" dt="2024-11-27T05:00:39.076" v="93" actId="478"/>
          <ac:spMkLst>
            <pc:docMk/>
            <pc:sldMk cId="136469246" sldId="260"/>
            <ac:spMk id="36" creationId="{B00760A7-05B1-A965-D83E-A4CF23274363}"/>
          </ac:spMkLst>
        </pc:spChg>
        <pc:spChg chg="del">
          <ac:chgData name="usuario invitado" userId="9c91df977c076143" providerId="LiveId" clId="{080EBE0B-A297-4EA0-9601-B6CA1335655A}" dt="2024-11-27T05:00:39.611" v="94" actId="478"/>
          <ac:spMkLst>
            <pc:docMk/>
            <pc:sldMk cId="136469246" sldId="260"/>
            <ac:spMk id="37" creationId="{2AC2C600-457C-E1EE-374B-DD68058038C5}"/>
          </ac:spMkLst>
        </pc:spChg>
        <pc:spChg chg="del">
          <ac:chgData name="usuario invitado" userId="9c91df977c076143" providerId="LiveId" clId="{080EBE0B-A297-4EA0-9601-B6CA1335655A}" dt="2024-11-27T05:00:40.320" v="95" actId="478"/>
          <ac:spMkLst>
            <pc:docMk/>
            <pc:sldMk cId="136469246" sldId="260"/>
            <ac:spMk id="38" creationId="{062B7250-0BA2-0B29-4639-6A8DC4C8DF8B}"/>
          </ac:spMkLst>
        </pc:spChg>
        <pc:spChg chg="del">
          <ac:chgData name="usuario invitado" userId="9c91df977c076143" providerId="LiveId" clId="{080EBE0B-A297-4EA0-9601-B6CA1335655A}" dt="2024-11-27T05:00:38.256" v="92" actId="478"/>
          <ac:spMkLst>
            <pc:docMk/>
            <pc:sldMk cId="136469246" sldId="260"/>
            <ac:spMk id="39" creationId="{A8753192-4924-62D4-F219-EDE7D7F3386B}"/>
          </ac:spMkLst>
        </pc:spChg>
        <pc:spChg chg="add mod">
          <ac:chgData name="usuario invitado" userId="9c91df977c076143" providerId="LiveId" clId="{080EBE0B-A297-4EA0-9601-B6CA1335655A}" dt="2024-11-27T05:16:53.699" v="423" actId="14100"/>
          <ac:spMkLst>
            <pc:docMk/>
            <pc:sldMk cId="136469246" sldId="260"/>
            <ac:spMk id="40" creationId="{4C2FA0D2-DB6C-050D-7701-179879E86E45}"/>
          </ac:spMkLst>
        </pc:spChg>
        <pc:spChg chg="add mod">
          <ac:chgData name="usuario invitado" userId="9c91df977c076143" providerId="LiveId" clId="{080EBE0B-A297-4EA0-9601-B6CA1335655A}" dt="2024-11-27T05:17:39.964" v="444" actId="14100"/>
          <ac:spMkLst>
            <pc:docMk/>
            <pc:sldMk cId="136469246" sldId="260"/>
            <ac:spMk id="41" creationId="{DB0DB793-8645-D565-8393-80838C389667}"/>
          </ac:spMkLst>
        </pc:spChg>
        <pc:spChg chg="add mod">
          <ac:chgData name="usuario invitado" userId="9c91df977c076143" providerId="LiveId" clId="{080EBE0B-A297-4EA0-9601-B6CA1335655A}" dt="2024-11-27T05:17:36.693" v="443" actId="1035"/>
          <ac:spMkLst>
            <pc:docMk/>
            <pc:sldMk cId="136469246" sldId="260"/>
            <ac:spMk id="42" creationId="{6D0F4C9F-813B-D7E3-D934-F8454ED2EF1F}"/>
          </ac:spMkLst>
        </pc:spChg>
        <pc:spChg chg="add mod">
          <ac:chgData name="usuario invitado" userId="9c91df977c076143" providerId="LiveId" clId="{080EBE0B-A297-4EA0-9601-B6CA1335655A}" dt="2024-11-27T05:08:20" v="217" actId="14100"/>
          <ac:spMkLst>
            <pc:docMk/>
            <pc:sldMk cId="136469246" sldId="260"/>
            <ac:spMk id="43" creationId="{92D0ED43-8E32-AA38-96DA-3BAB06E2904D}"/>
          </ac:spMkLst>
        </pc:spChg>
        <pc:spChg chg="add mod">
          <ac:chgData name="usuario invitado" userId="9c91df977c076143" providerId="LiveId" clId="{080EBE0B-A297-4EA0-9601-B6CA1335655A}" dt="2024-11-27T05:17:47.455" v="446" actId="14100"/>
          <ac:spMkLst>
            <pc:docMk/>
            <pc:sldMk cId="136469246" sldId="260"/>
            <ac:spMk id="44" creationId="{D20EFAC5-D482-1033-2E25-FECA1CCA9CF1}"/>
          </ac:spMkLst>
        </pc:spChg>
        <pc:spChg chg="add mod">
          <ac:chgData name="usuario invitado" userId="9c91df977c076143" providerId="LiveId" clId="{080EBE0B-A297-4EA0-9601-B6CA1335655A}" dt="2024-11-27T05:08:23.116" v="219" actId="1076"/>
          <ac:spMkLst>
            <pc:docMk/>
            <pc:sldMk cId="136469246" sldId="260"/>
            <ac:spMk id="45" creationId="{48B1DA55-B042-7348-CCD6-B87392933D98}"/>
          </ac:spMkLst>
        </pc:spChg>
        <pc:spChg chg="add mod">
          <ac:chgData name="usuario invitado" userId="9c91df977c076143" providerId="LiveId" clId="{080EBE0B-A297-4EA0-9601-B6CA1335655A}" dt="2024-11-27T05:17:42.374" v="445" actId="14100"/>
          <ac:spMkLst>
            <pc:docMk/>
            <pc:sldMk cId="136469246" sldId="260"/>
            <ac:spMk id="46" creationId="{1B490520-ED6D-FF8E-5ABD-E26324E9567B}"/>
          </ac:spMkLst>
        </pc:spChg>
        <pc:spChg chg="del">
          <ac:chgData name="usuario invitado" userId="9c91df977c076143" providerId="LiveId" clId="{080EBE0B-A297-4EA0-9601-B6CA1335655A}" dt="2024-11-27T05:00:55.988" v="110" actId="478"/>
          <ac:spMkLst>
            <pc:docMk/>
            <pc:sldMk cId="136469246" sldId="260"/>
            <ac:spMk id="47" creationId="{CA086349-881D-F5F4-38C2-9977597DD74A}"/>
          </ac:spMkLst>
        </pc:spChg>
        <pc:spChg chg="add mod">
          <ac:chgData name="usuario invitado" userId="9c91df977c076143" providerId="LiveId" clId="{080EBE0B-A297-4EA0-9601-B6CA1335655A}" dt="2024-11-27T05:09:45.121" v="245" actId="1076"/>
          <ac:spMkLst>
            <pc:docMk/>
            <pc:sldMk cId="136469246" sldId="260"/>
            <ac:spMk id="48" creationId="{672A54E9-00BC-1A42-6058-E32A0065BCA0}"/>
          </ac:spMkLst>
        </pc:spChg>
        <pc:spChg chg="add mod">
          <ac:chgData name="usuario invitado" userId="9c91df977c076143" providerId="LiveId" clId="{080EBE0B-A297-4EA0-9601-B6CA1335655A}" dt="2024-11-27T05:10:34.434" v="256" actId="14100"/>
          <ac:spMkLst>
            <pc:docMk/>
            <pc:sldMk cId="136469246" sldId="260"/>
            <ac:spMk id="49" creationId="{E45FA05F-9BC0-71AC-C6E4-A6A4C02DAA51}"/>
          </ac:spMkLst>
        </pc:spChg>
        <pc:spChg chg="add del mod">
          <ac:chgData name="usuario invitado" userId="9c91df977c076143" providerId="LiveId" clId="{080EBE0B-A297-4EA0-9601-B6CA1335655A}" dt="2024-11-27T05:16:47.021" v="421" actId="478"/>
          <ac:spMkLst>
            <pc:docMk/>
            <pc:sldMk cId="136469246" sldId="260"/>
            <ac:spMk id="50" creationId="{C8B90610-1D16-B4A7-BABF-3E4F220CA3A9}"/>
          </ac:spMkLst>
        </pc:spChg>
        <pc:spChg chg="del">
          <ac:chgData name="usuario invitado" userId="9c91df977c076143" providerId="LiveId" clId="{080EBE0B-A297-4EA0-9601-B6CA1335655A}" dt="2024-11-27T05:00:48.585" v="103" actId="478"/>
          <ac:spMkLst>
            <pc:docMk/>
            <pc:sldMk cId="136469246" sldId="260"/>
            <ac:spMk id="68" creationId="{F57DB792-6651-E155-BA65-E61CF3B3BC70}"/>
          </ac:spMkLst>
        </pc:spChg>
        <pc:grpChg chg="mod">
          <ac:chgData name="usuario invitado" userId="9c91df977c076143" providerId="LiveId" clId="{080EBE0B-A297-4EA0-9601-B6CA1335655A}" dt="2024-11-27T05:01:14.227" v="113" actId="207"/>
          <ac:grpSpMkLst>
            <pc:docMk/>
            <pc:sldMk cId="136469246" sldId="260"/>
            <ac:grpSpMk id="2" creationId="{7EB47B40-E8B1-DE99-F8D5-9F48A0873B77}"/>
          </ac:grpSpMkLst>
        </pc:grpChg>
        <pc:grpChg chg="mod">
          <ac:chgData name="usuario invitado" userId="9c91df977c076143" providerId="LiveId" clId="{080EBE0B-A297-4EA0-9601-B6CA1335655A}" dt="2024-11-27T05:01:14.227" v="113" actId="207"/>
          <ac:grpSpMkLst>
            <pc:docMk/>
            <pc:sldMk cId="136469246" sldId="260"/>
            <ac:grpSpMk id="16" creationId="{86C0F3BE-D5EF-8E04-1330-7859FCB317B7}"/>
          </ac:grpSpMkLst>
        </pc:grpChg>
        <pc:grpChg chg="del">
          <ac:chgData name="usuario invitado" userId="9c91df977c076143" providerId="LiveId" clId="{080EBE0B-A297-4EA0-9601-B6CA1335655A}" dt="2024-11-27T05:00:42.791" v="98" actId="478"/>
          <ac:grpSpMkLst>
            <pc:docMk/>
            <pc:sldMk cId="136469246" sldId="260"/>
            <ac:grpSpMk id="69" creationId="{0AD1E274-B375-768E-FAAE-9607D82F2D17}"/>
          </ac:grpSpMkLst>
        </pc:grpChg>
        <pc:grpChg chg="del">
          <ac:chgData name="usuario invitado" userId="9c91df977c076143" providerId="LiveId" clId="{080EBE0B-A297-4EA0-9601-B6CA1335655A}" dt="2024-11-27T05:00:41.912" v="97" actId="478"/>
          <ac:grpSpMkLst>
            <pc:docMk/>
            <pc:sldMk cId="136469246" sldId="260"/>
            <ac:grpSpMk id="74" creationId="{F6241337-91E0-8BE7-2363-E52657DBCC34}"/>
          </ac:grpSpMkLst>
        </pc:grpChg>
        <pc:picChg chg="del">
          <ac:chgData name="usuario invitado" userId="9c91df977c076143" providerId="LiveId" clId="{080EBE0B-A297-4EA0-9601-B6CA1335655A}" dt="2024-11-27T04:56:16.150" v="12" actId="478"/>
          <ac:picMkLst>
            <pc:docMk/>
            <pc:sldMk cId="136469246" sldId="260"/>
            <ac:picMk id="7" creationId="{011E8BE3-F4BC-9D39-1DC0-A465B7B23D5F}"/>
          </ac:picMkLst>
        </pc:picChg>
        <pc:picChg chg="del">
          <ac:chgData name="usuario invitado" userId="9c91df977c076143" providerId="LiveId" clId="{080EBE0B-A297-4EA0-9601-B6CA1335655A}" dt="2024-11-27T04:56:15.442" v="11" actId="478"/>
          <ac:picMkLst>
            <pc:docMk/>
            <pc:sldMk cId="136469246" sldId="260"/>
            <ac:picMk id="9" creationId="{249C2265-B095-BBAE-E4A5-8EBF98DA5A59}"/>
          </ac:picMkLst>
        </pc:picChg>
        <pc:picChg chg="del">
          <ac:chgData name="usuario invitado" userId="9c91df977c076143" providerId="LiveId" clId="{080EBE0B-A297-4EA0-9601-B6CA1335655A}" dt="2024-11-27T04:56:14.698" v="10" actId="478"/>
          <ac:picMkLst>
            <pc:docMk/>
            <pc:sldMk cId="136469246" sldId="260"/>
            <ac:picMk id="11" creationId="{B9B6DB12-E965-D826-1B5F-3A66F02E434C}"/>
          </ac:picMkLst>
        </pc:picChg>
        <pc:picChg chg="add mod">
          <ac:chgData name="usuario invitado" userId="9c91df977c076143" providerId="LiveId" clId="{080EBE0B-A297-4EA0-9601-B6CA1335655A}" dt="2024-11-27T05:00:31.667" v="90"/>
          <ac:picMkLst>
            <pc:docMk/>
            <pc:sldMk cId="136469246" sldId="260"/>
            <ac:picMk id="22" creationId="{7EC79043-08A7-8AEB-D5E3-0B8756303451}"/>
          </ac:picMkLst>
        </pc:picChg>
        <pc:picChg chg="add del mod">
          <ac:chgData name="usuario invitado" userId="9c91df977c076143" providerId="LiveId" clId="{080EBE0B-A297-4EA0-9601-B6CA1335655A}" dt="2024-11-27T05:01:27.944" v="117" actId="21"/>
          <ac:picMkLst>
            <pc:docMk/>
            <pc:sldMk cId="136469246" sldId="260"/>
            <ac:picMk id="24" creationId="{083429C7-C0DA-F5B2-74CC-043FBDBC1484}"/>
          </ac:picMkLst>
        </pc:picChg>
        <pc:picChg chg="add del mod">
          <ac:chgData name="usuario invitado" userId="9c91df977c076143" providerId="LiveId" clId="{080EBE0B-A297-4EA0-9601-B6CA1335655A}" dt="2024-11-27T05:02:02.491" v="132" actId="21"/>
          <ac:picMkLst>
            <pc:docMk/>
            <pc:sldMk cId="136469246" sldId="260"/>
            <ac:picMk id="28" creationId="{83083AA0-0E1A-5B11-430E-968268EB894B}"/>
          </ac:picMkLst>
        </pc:picChg>
        <pc:cxnChg chg="del mod">
          <ac:chgData name="usuario invitado" userId="9c91df977c076143" providerId="LiveId" clId="{080EBE0B-A297-4EA0-9601-B6CA1335655A}" dt="2024-11-27T05:00:50.703" v="105" actId="478"/>
          <ac:cxnSpMkLst>
            <pc:docMk/>
            <pc:sldMk cId="136469246" sldId="260"/>
            <ac:cxnSpMk id="18" creationId="{40E6DD4B-F386-08E4-1CD0-DCEB53F22C4E}"/>
          </ac:cxnSpMkLst>
        </pc:cxnChg>
        <pc:cxnChg chg="del mod">
          <ac:chgData name="usuario invitado" userId="9c91df977c076143" providerId="LiveId" clId="{080EBE0B-A297-4EA0-9601-B6CA1335655A}" dt="2024-11-27T05:00:52.705" v="107" actId="478"/>
          <ac:cxnSpMkLst>
            <pc:docMk/>
            <pc:sldMk cId="136469246" sldId="260"/>
            <ac:cxnSpMk id="20" creationId="{EDCA8A99-7FA7-EE2E-A2A2-8AF9ADDDAB8C}"/>
          </ac:cxnSpMkLst>
        </pc:cxnChg>
      </pc:sldChg>
      <pc:sldChg chg="addSp delSp modSp mod">
        <pc:chgData name="usuario invitado" userId="9c91df977c076143" providerId="LiveId" clId="{080EBE0B-A297-4EA0-9601-B6CA1335655A}" dt="2024-11-27T05:00:27.015" v="89" actId="207"/>
        <pc:sldMkLst>
          <pc:docMk/>
          <pc:sldMk cId="3315468073" sldId="261"/>
        </pc:sldMkLst>
        <pc:spChg chg="del">
          <ac:chgData name="usuario invitado" userId="9c91df977c076143" providerId="LiveId" clId="{080EBE0B-A297-4EA0-9601-B6CA1335655A}" dt="2024-11-27T04:56:41.642" v="15" actId="478"/>
          <ac:spMkLst>
            <pc:docMk/>
            <pc:sldMk cId="3315468073" sldId="261"/>
            <ac:spMk id="2" creationId="{8DD50EAA-7774-8FA3-C77F-6FBF06D1E0FF}"/>
          </ac:spMkLst>
        </pc:spChg>
        <pc:spChg chg="mod">
          <ac:chgData name="usuario invitado" userId="9c91df977c076143" providerId="LiveId" clId="{080EBE0B-A297-4EA0-9601-B6CA1335655A}" dt="2024-11-27T04:58:10.451" v="43" actId="207"/>
          <ac:spMkLst>
            <pc:docMk/>
            <pc:sldMk cId="3315468073" sldId="261"/>
            <ac:spMk id="3" creationId="{235F0DC4-12F7-D4F1-CB89-293E4A7F2C70}"/>
          </ac:spMkLst>
        </pc:spChg>
        <pc:spChg chg="add mod">
          <ac:chgData name="usuario invitado" userId="9c91df977c076143" providerId="LiveId" clId="{080EBE0B-A297-4EA0-9601-B6CA1335655A}" dt="2024-11-27T04:57:49.860" v="40" actId="1076"/>
          <ac:spMkLst>
            <pc:docMk/>
            <pc:sldMk cId="3315468073" sldId="261"/>
            <ac:spMk id="5" creationId="{374532A1-5F94-80CA-6DD0-5CBB1F6BA195}"/>
          </ac:spMkLst>
        </pc:spChg>
        <pc:spChg chg="add del mod">
          <ac:chgData name="usuario invitado" userId="9c91df977c076143" providerId="LiveId" clId="{080EBE0B-A297-4EA0-9601-B6CA1335655A}" dt="2024-11-27T04:58:27.443" v="50" actId="21"/>
          <ac:spMkLst>
            <pc:docMk/>
            <pc:sldMk cId="3315468073" sldId="261"/>
            <ac:spMk id="6" creationId="{1CA84DB0-7FEC-E772-2D55-29467BE11AAB}"/>
          </ac:spMkLst>
        </pc:spChg>
        <pc:spChg chg="mod">
          <ac:chgData name="usuario invitado" userId="9c91df977c076143" providerId="LiveId" clId="{080EBE0B-A297-4EA0-9601-B6CA1335655A}" dt="2024-11-27T04:58:10.451" v="43" actId="207"/>
          <ac:spMkLst>
            <pc:docMk/>
            <pc:sldMk cId="3315468073" sldId="261"/>
            <ac:spMk id="13" creationId="{B38367AA-D85F-E510-8F47-A217FDE39F28}"/>
          </ac:spMkLst>
        </pc:spChg>
        <pc:spChg chg="mod">
          <ac:chgData name="usuario invitado" userId="9c91df977c076143" providerId="LiveId" clId="{080EBE0B-A297-4EA0-9601-B6CA1335655A}" dt="2024-11-27T04:58:10.451" v="43" actId="207"/>
          <ac:spMkLst>
            <pc:docMk/>
            <pc:sldMk cId="3315468073" sldId="261"/>
            <ac:spMk id="14" creationId="{D3B778DA-7C1C-952F-AB3D-8E87F7F47750}"/>
          </ac:spMkLst>
        </pc:spChg>
        <pc:spChg chg="mod">
          <ac:chgData name="usuario invitado" userId="9c91df977c076143" providerId="LiveId" clId="{080EBE0B-A297-4EA0-9601-B6CA1335655A}" dt="2024-11-27T04:56:49.464" v="16" actId="207"/>
          <ac:spMkLst>
            <pc:docMk/>
            <pc:sldMk cId="3315468073" sldId="261"/>
            <ac:spMk id="15" creationId="{02810AF8-C8F2-B74F-6987-076B5EE89B13}"/>
          </ac:spMkLst>
        </pc:spChg>
        <pc:spChg chg="add mod">
          <ac:chgData name="usuario invitado" userId="9c91df977c076143" providerId="LiveId" clId="{080EBE0B-A297-4EA0-9601-B6CA1335655A}" dt="2024-11-27T04:58:43.499" v="54" actId="14100"/>
          <ac:spMkLst>
            <pc:docMk/>
            <pc:sldMk cId="3315468073" sldId="261"/>
            <ac:spMk id="16" creationId="{1CA84DB0-7FEC-E772-2D55-29467BE11AAB}"/>
          </ac:spMkLst>
        </pc:spChg>
        <pc:spChg chg="add mod">
          <ac:chgData name="usuario invitado" userId="9c91df977c076143" providerId="LiveId" clId="{080EBE0B-A297-4EA0-9601-B6CA1335655A}" dt="2024-11-27T05:00:27.015" v="89" actId="207"/>
          <ac:spMkLst>
            <pc:docMk/>
            <pc:sldMk cId="3315468073" sldId="261"/>
            <ac:spMk id="17" creationId="{97A72573-EDE3-26D4-B6AD-23F3688FC575}"/>
          </ac:spMkLst>
        </pc:spChg>
        <pc:spChg chg="del mod">
          <ac:chgData name="usuario invitado" userId="9c91df977c076143" providerId="LiveId" clId="{080EBE0B-A297-4EA0-9601-B6CA1335655A}" dt="2024-11-27T04:57:52.166" v="41" actId="478"/>
          <ac:spMkLst>
            <pc:docMk/>
            <pc:sldMk cId="3315468073" sldId="261"/>
            <ac:spMk id="18" creationId="{0BE61797-5FA6-275D-4EA7-4FF34437226A}"/>
          </ac:spMkLst>
        </pc:spChg>
        <pc:spChg chg="add mod">
          <ac:chgData name="usuario invitado" userId="9c91df977c076143" providerId="LiveId" clId="{080EBE0B-A297-4EA0-9601-B6CA1335655A}" dt="2024-11-27T04:59:35.600" v="71" actId="571"/>
          <ac:spMkLst>
            <pc:docMk/>
            <pc:sldMk cId="3315468073" sldId="261"/>
            <ac:spMk id="19" creationId="{1D00B2D7-F610-4C02-9698-560A5A7F6F35}"/>
          </ac:spMkLst>
        </pc:spChg>
        <pc:spChg chg="mod">
          <ac:chgData name="usuario invitado" userId="9c91df977c076143" providerId="LiveId" clId="{080EBE0B-A297-4EA0-9601-B6CA1335655A}" dt="2024-11-27T04:57:27.883" v="32" actId="1038"/>
          <ac:spMkLst>
            <pc:docMk/>
            <pc:sldMk cId="3315468073" sldId="261"/>
            <ac:spMk id="54" creationId="{3FC7717F-2326-0840-67F4-578737F39C25}"/>
          </ac:spMkLst>
        </pc:spChg>
        <pc:spChg chg="mod">
          <ac:chgData name="usuario invitado" userId="9c91df977c076143" providerId="LiveId" clId="{080EBE0B-A297-4EA0-9601-B6CA1335655A}" dt="2024-11-27T04:57:01.667" v="17" actId="207"/>
          <ac:spMkLst>
            <pc:docMk/>
            <pc:sldMk cId="3315468073" sldId="261"/>
            <ac:spMk id="55" creationId="{913B54F9-FC9E-464B-29CF-00503B23A7A9}"/>
          </ac:spMkLst>
        </pc:spChg>
        <pc:spChg chg="mod">
          <ac:chgData name="usuario invitado" userId="9c91df977c076143" providerId="LiveId" clId="{080EBE0B-A297-4EA0-9601-B6CA1335655A}" dt="2024-11-27T04:57:12.580" v="18" actId="207"/>
          <ac:spMkLst>
            <pc:docMk/>
            <pc:sldMk cId="3315468073" sldId="261"/>
            <ac:spMk id="62" creationId="{E543E961-774A-96AB-BB08-FF993FF8FB11}"/>
          </ac:spMkLst>
        </pc:spChg>
        <pc:spChg chg="del">
          <ac:chgData name="usuario invitado" userId="9c91df977c076143" providerId="LiveId" clId="{080EBE0B-A297-4EA0-9601-B6CA1335655A}" dt="2024-11-27T04:57:16.083" v="19" actId="478"/>
          <ac:spMkLst>
            <pc:docMk/>
            <pc:sldMk cId="3315468073" sldId="261"/>
            <ac:spMk id="64" creationId="{F421C5EC-98B5-CA40-7234-E86629FCF47C}"/>
          </ac:spMkLst>
        </pc:spChg>
        <pc:spChg chg="mod">
          <ac:chgData name="usuario invitado" userId="9c91df977c076143" providerId="LiveId" clId="{080EBE0B-A297-4EA0-9601-B6CA1335655A}" dt="2024-11-27T04:57:32.829" v="34" actId="688"/>
          <ac:spMkLst>
            <pc:docMk/>
            <pc:sldMk cId="3315468073" sldId="261"/>
            <ac:spMk id="71" creationId="{5AB43FA6-850B-5311-50AA-2E441AE605BC}"/>
          </ac:spMkLst>
        </pc:spChg>
        <pc:picChg chg="del">
          <ac:chgData name="usuario invitado" userId="9c91df977c076143" providerId="LiveId" clId="{080EBE0B-A297-4EA0-9601-B6CA1335655A}" dt="2024-11-27T04:56:13.023" v="8" actId="478"/>
          <ac:picMkLst>
            <pc:docMk/>
            <pc:sldMk cId="3315468073" sldId="261"/>
            <ac:picMk id="7" creationId="{C631A2C0-9575-A634-6DF7-806C66572BFA}"/>
          </ac:picMkLst>
        </pc:picChg>
        <pc:picChg chg="del">
          <ac:chgData name="usuario invitado" userId="9c91df977c076143" providerId="LiveId" clId="{080EBE0B-A297-4EA0-9601-B6CA1335655A}" dt="2024-11-27T04:56:12.136" v="7" actId="478"/>
          <ac:picMkLst>
            <pc:docMk/>
            <pc:sldMk cId="3315468073" sldId="261"/>
            <ac:picMk id="9" creationId="{2FDAB222-CF9C-8B02-3BAF-DDC8A3CD705B}"/>
          </ac:picMkLst>
        </pc:picChg>
        <pc:picChg chg="del">
          <ac:chgData name="usuario invitado" userId="9c91df977c076143" providerId="LiveId" clId="{080EBE0B-A297-4EA0-9601-B6CA1335655A}" dt="2024-11-27T04:56:11.739" v="6" actId="478"/>
          <ac:picMkLst>
            <pc:docMk/>
            <pc:sldMk cId="3315468073" sldId="261"/>
            <ac:picMk id="11" creationId="{4868B9A4-DFB4-AB0B-10CF-F1D01A427161}"/>
          </ac:picMkLst>
        </pc:picChg>
        <pc:picChg chg="add del mod">
          <ac:chgData name="usuario invitado" userId="9c91df977c076143" providerId="LiveId" clId="{080EBE0B-A297-4EA0-9601-B6CA1335655A}" dt="2024-11-27T04:58:45.547" v="55" actId="478"/>
          <ac:picMkLst>
            <pc:docMk/>
            <pc:sldMk cId="3315468073" sldId="261"/>
            <ac:picMk id="12" creationId="{C7E0C5EE-EA64-3EE1-7E1C-FCCE22E555E5}"/>
          </ac:picMkLst>
        </pc:picChg>
        <pc:picChg chg="add mod">
          <ac:chgData name="usuario invitado" userId="9c91df977c076143" providerId="LiveId" clId="{080EBE0B-A297-4EA0-9601-B6CA1335655A}" dt="2024-11-27T04:57:57.722" v="42" actId="1076"/>
          <ac:picMkLst>
            <pc:docMk/>
            <pc:sldMk cId="3315468073" sldId="261"/>
            <ac:picMk id="1026" creationId="{37349EF3-D7C1-6C20-0585-BFAA63A13B29}"/>
          </ac:picMkLst>
        </pc:picChg>
      </pc:sldChg>
      <pc:sldChg chg="addSp modSp new">
        <pc:chgData name="usuario invitado" userId="9c91df977c076143" providerId="LiveId" clId="{080EBE0B-A297-4EA0-9601-B6CA1335655A}" dt="2024-11-27T05:11:00.348" v="261"/>
        <pc:sldMkLst>
          <pc:docMk/>
          <pc:sldMk cId="1098969103" sldId="262"/>
        </pc:sldMkLst>
        <pc:spChg chg="add mod">
          <ac:chgData name="usuario invitado" userId="9c91df977c076143" providerId="LiveId" clId="{080EBE0B-A297-4EA0-9601-B6CA1335655A}" dt="2024-11-27T05:11:00.348" v="261"/>
          <ac:spMkLst>
            <pc:docMk/>
            <pc:sldMk cId="1098969103" sldId="262"/>
            <ac:spMk id="2" creationId="{B8F04CC0-0C56-80B1-EC1B-84BC99E04BEC}"/>
          </ac:spMkLst>
        </pc:spChg>
      </pc:sldChg>
      <pc:sldChg chg="addSp delSp modSp new del mod">
        <pc:chgData name="usuario invitado" userId="9c91df977c076143" providerId="LiveId" clId="{080EBE0B-A297-4EA0-9601-B6CA1335655A}" dt="2024-11-27T05:10:56.243" v="258" actId="47"/>
        <pc:sldMkLst>
          <pc:docMk/>
          <pc:sldMk cId="1397868360" sldId="262"/>
        </pc:sldMkLst>
        <pc:spChg chg="add del mod">
          <ac:chgData name="usuario invitado" userId="9c91df977c076143" providerId="LiveId" clId="{080EBE0B-A297-4EA0-9601-B6CA1335655A}" dt="2024-11-27T05:01:45.592" v="124" actId="21"/>
          <ac:spMkLst>
            <pc:docMk/>
            <pc:sldMk cId="1397868360" sldId="262"/>
            <ac:spMk id="2" creationId="{0B5D7E79-F56F-AB23-00D2-5FEE9D0D325A}"/>
          </ac:spMkLst>
        </pc:spChg>
        <pc:picChg chg="add mod">
          <ac:chgData name="usuario invitado" userId="9c91df977c076143" providerId="LiveId" clId="{080EBE0B-A297-4EA0-9601-B6CA1335655A}" dt="2024-11-27T05:01:29.229" v="119"/>
          <ac:picMkLst>
            <pc:docMk/>
            <pc:sldMk cId="1397868360" sldId="262"/>
            <ac:picMk id="24" creationId="{083429C7-C0DA-F5B2-74CC-043FBDBC1484}"/>
          </ac:picMkLst>
        </pc:picChg>
      </pc:sldChg>
      <pc:sldChg chg="del">
        <pc:chgData name="usuario invitado" userId="9c91df977c076143" providerId="LiveId" clId="{080EBE0B-A297-4EA0-9601-B6CA1335655A}" dt="2024-11-27T04:56:10.670" v="4" actId="47"/>
        <pc:sldMkLst>
          <pc:docMk/>
          <pc:sldMk cId="4212378680" sldId="262"/>
        </pc:sldMkLst>
      </pc:sldChg>
      <pc:sldChg chg="del">
        <pc:chgData name="usuario invitado" userId="9c91df977c076143" providerId="LiveId" clId="{080EBE0B-A297-4EA0-9601-B6CA1335655A}" dt="2024-11-27T04:56:13.451" v="9" actId="47"/>
        <pc:sldMkLst>
          <pc:docMk/>
          <pc:sldMk cId="443561637" sldId="263"/>
        </pc:sldMkLst>
      </pc:sldChg>
      <pc:sldChg chg="addSp delSp modSp new del mod">
        <pc:chgData name="usuario invitado" userId="9c91df977c076143" providerId="LiveId" clId="{080EBE0B-A297-4EA0-9601-B6CA1335655A}" dt="2024-11-27T05:10:57.760" v="259" actId="47"/>
        <pc:sldMkLst>
          <pc:docMk/>
          <pc:sldMk cId="794287257" sldId="263"/>
        </pc:sldMkLst>
        <pc:spChg chg="add mod">
          <ac:chgData name="usuario invitado" userId="9c91df977c076143" providerId="LiveId" clId="{080EBE0B-A297-4EA0-9601-B6CA1335655A}" dt="2024-11-27T05:02:11.424" v="136"/>
          <ac:spMkLst>
            <pc:docMk/>
            <pc:sldMk cId="794287257" sldId="263"/>
            <ac:spMk id="4" creationId="{C454F1D9-A888-81C9-13D0-93B19640CB95}"/>
          </ac:spMkLst>
        </pc:spChg>
        <pc:spChg chg="add mod">
          <ac:chgData name="usuario invitado" userId="9c91df977c076143" providerId="LiveId" clId="{080EBE0B-A297-4EA0-9601-B6CA1335655A}" dt="2024-11-27T05:02:38.387" v="142" actId="14100"/>
          <ac:spMkLst>
            <pc:docMk/>
            <pc:sldMk cId="794287257" sldId="263"/>
            <ac:spMk id="5" creationId="{19A9A94C-6094-A0B9-57F0-B7D9B698610F}"/>
          </ac:spMkLst>
        </pc:spChg>
        <pc:spChg chg="add del mod">
          <ac:chgData name="usuario invitado" userId="9c91df977c076143" providerId="LiveId" clId="{080EBE0B-A297-4EA0-9601-B6CA1335655A}" dt="2024-11-27T05:02:51.077" v="147" actId="21"/>
          <ac:spMkLst>
            <pc:docMk/>
            <pc:sldMk cId="794287257" sldId="263"/>
            <ac:spMk id="6" creationId="{79F3BAC5-F85A-7F37-67DA-C5A4FC873F5A}"/>
          </ac:spMkLst>
        </pc:spChg>
        <pc:spChg chg="add del mod">
          <ac:chgData name="usuario invitado" userId="9c91df977c076143" providerId="LiveId" clId="{080EBE0B-A297-4EA0-9601-B6CA1335655A}" dt="2024-11-27T05:03:21.055" v="158" actId="21"/>
          <ac:spMkLst>
            <pc:docMk/>
            <pc:sldMk cId="794287257" sldId="263"/>
            <ac:spMk id="7" creationId="{6EB414C2-62AC-585B-37BB-545B04068952}"/>
          </ac:spMkLst>
        </pc:spChg>
        <pc:spChg chg="add del mod">
          <ac:chgData name="usuario invitado" userId="9c91df977c076143" providerId="LiveId" clId="{080EBE0B-A297-4EA0-9601-B6CA1335655A}" dt="2024-11-27T05:03:21.055" v="158" actId="21"/>
          <ac:spMkLst>
            <pc:docMk/>
            <pc:sldMk cId="794287257" sldId="263"/>
            <ac:spMk id="8" creationId="{EAEF2EAB-EB5C-CD28-0F3D-B0C6428AA9AE}"/>
          </ac:spMkLst>
        </pc:spChg>
        <pc:spChg chg="add del mod">
          <ac:chgData name="usuario invitado" userId="9c91df977c076143" providerId="LiveId" clId="{080EBE0B-A297-4EA0-9601-B6CA1335655A}" dt="2024-11-27T05:03:29.708" v="162" actId="478"/>
          <ac:spMkLst>
            <pc:docMk/>
            <pc:sldMk cId="794287257" sldId="263"/>
            <ac:spMk id="9" creationId="{6712114D-D1B7-ACAA-296D-B4CE2A65A5F6}"/>
          </ac:spMkLst>
        </pc:spChg>
        <pc:spChg chg="add del mod">
          <ac:chgData name="usuario invitado" userId="9c91df977c076143" providerId="LiveId" clId="{080EBE0B-A297-4EA0-9601-B6CA1335655A}" dt="2024-11-27T05:03:46.193" v="167" actId="21"/>
          <ac:spMkLst>
            <pc:docMk/>
            <pc:sldMk cId="794287257" sldId="263"/>
            <ac:spMk id="10" creationId="{B6D00C0B-F33B-3354-ACFE-C399460E3BD4}"/>
          </ac:spMkLst>
        </pc:spChg>
        <pc:spChg chg="add del mod">
          <ac:chgData name="usuario invitado" userId="9c91df977c076143" providerId="LiveId" clId="{080EBE0B-A297-4EA0-9601-B6CA1335655A}" dt="2024-11-27T05:04:27.344" v="174" actId="21"/>
          <ac:spMkLst>
            <pc:docMk/>
            <pc:sldMk cId="794287257" sldId="263"/>
            <ac:spMk id="12" creationId="{4C2FA0D2-DB6C-050D-7701-179879E86E45}"/>
          </ac:spMkLst>
        </pc:spChg>
        <pc:spChg chg="add mod">
          <ac:chgData name="usuario invitado" userId="9c91df977c076143" providerId="LiveId" clId="{080EBE0B-A297-4EA0-9601-B6CA1335655A}" dt="2024-11-27T05:05:54.243" v="177"/>
          <ac:spMkLst>
            <pc:docMk/>
            <pc:sldMk cId="794287257" sldId="263"/>
            <ac:spMk id="13" creationId="{03F06509-3AA0-451F-1DE2-DDDD66DDC287}"/>
          </ac:spMkLst>
        </pc:spChg>
        <pc:spChg chg="add mod">
          <ac:chgData name="usuario invitado" userId="9c91df977c076143" providerId="LiveId" clId="{080EBE0B-A297-4EA0-9601-B6CA1335655A}" dt="2024-11-27T05:05:54.243" v="177"/>
          <ac:spMkLst>
            <pc:docMk/>
            <pc:sldMk cId="794287257" sldId="263"/>
            <ac:spMk id="14" creationId="{4456D046-40F5-18B5-DFAD-D8415839DFBD}"/>
          </ac:spMkLst>
        </pc:spChg>
        <pc:picChg chg="add mod">
          <ac:chgData name="usuario invitado" userId="9c91df977c076143" providerId="LiveId" clId="{080EBE0B-A297-4EA0-9601-B6CA1335655A}" dt="2024-11-27T05:02:11.380" v="135" actId="27614"/>
          <ac:picMkLst>
            <pc:docMk/>
            <pc:sldMk cId="794287257" sldId="263"/>
            <ac:picMk id="3" creationId="{6F286647-92DE-FA85-E43F-F40FEA4DCEAB}"/>
          </ac:picMkLst>
        </pc:picChg>
        <pc:picChg chg="add mod">
          <ac:chgData name="usuario invitado" userId="9c91df977c076143" providerId="LiveId" clId="{080EBE0B-A297-4EA0-9601-B6CA1335655A}" dt="2024-11-27T05:03:57.921" v="169"/>
          <ac:picMkLst>
            <pc:docMk/>
            <pc:sldMk cId="794287257" sldId="263"/>
            <ac:picMk id="11" creationId="{95A6ABB7-7FF5-C4BD-6D4A-8B3E23F00E8D}"/>
          </ac:picMkLst>
        </pc:picChg>
      </pc:sldChg>
      <pc:sldChg chg="addSp modSp add mod">
        <pc:chgData name="usuario invitado" userId="9c91df977c076143" providerId="LiveId" clId="{080EBE0B-A297-4EA0-9601-B6CA1335655A}" dt="2024-11-27T05:12:18.318" v="302" actId="207"/>
        <pc:sldMkLst>
          <pc:docMk/>
          <pc:sldMk cId="3711030388" sldId="263"/>
        </pc:sldMkLst>
        <pc:spChg chg="mod">
          <ac:chgData name="usuario invitado" userId="9c91df977c076143" providerId="LiveId" clId="{080EBE0B-A297-4EA0-9601-B6CA1335655A}" dt="2024-11-27T05:12:18.318" v="302" actId="207"/>
          <ac:spMkLst>
            <pc:docMk/>
            <pc:sldMk cId="3711030388" sldId="263"/>
            <ac:spMk id="2" creationId="{23D03AB1-2065-58B2-49F6-975FC04566EA}"/>
          </ac:spMkLst>
        </pc:spChg>
        <pc:picChg chg="add mod">
          <ac:chgData name="usuario invitado" userId="9c91df977c076143" providerId="LiveId" clId="{080EBE0B-A297-4EA0-9601-B6CA1335655A}" dt="2024-11-27T05:11:21.978" v="263"/>
          <ac:picMkLst>
            <pc:docMk/>
            <pc:sldMk cId="3711030388" sldId="263"/>
            <ac:picMk id="3" creationId="{8B265B6B-8508-63DC-195C-ABF36E653BC8}"/>
          </ac:picMkLst>
        </pc:picChg>
      </pc:sldChg>
      <pc:sldChg chg="modSp add mod">
        <pc:chgData name="usuario invitado" userId="9c91df977c076143" providerId="LiveId" clId="{080EBE0B-A297-4EA0-9601-B6CA1335655A}" dt="2024-11-27T05:21:46.890" v="477" actId="207"/>
        <pc:sldMkLst>
          <pc:docMk/>
          <pc:sldMk cId="3735902397" sldId="264"/>
        </pc:sldMkLst>
        <pc:spChg chg="mod">
          <ac:chgData name="usuario invitado" userId="9c91df977c076143" providerId="LiveId" clId="{080EBE0B-A297-4EA0-9601-B6CA1335655A}" dt="2024-11-27T05:21:46.890" v="477" actId="207"/>
          <ac:spMkLst>
            <pc:docMk/>
            <pc:sldMk cId="3735902397" sldId="264"/>
            <ac:spMk id="2" creationId="{E51CFE02-7479-C869-66D3-1EFC8C827E6B}"/>
          </ac:spMkLst>
        </pc:spChg>
      </pc:sldChg>
      <pc:sldChg chg="modSp add del mod">
        <pc:chgData name="usuario invitado" userId="9c91df977c076143" providerId="LiveId" clId="{080EBE0B-A297-4EA0-9601-B6CA1335655A}" dt="2024-11-27T05:21:21.195" v="447" actId="47"/>
        <pc:sldMkLst>
          <pc:docMk/>
          <pc:sldMk cId="3253163098" sldId="265"/>
        </pc:sldMkLst>
        <pc:spChg chg="mod">
          <ac:chgData name="usuario invitado" userId="9c91df977c076143" providerId="LiveId" clId="{080EBE0B-A297-4EA0-9601-B6CA1335655A}" dt="2024-11-27T05:12:55.620" v="413" actId="688"/>
          <ac:spMkLst>
            <pc:docMk/>
            <pc:sldMk cId="3253163098" sldId="265"/>
            <ac:spMk id="2" creationId="{19FCAC4D-ED23-28EF-8156-80DDBF974CF2}"/>
          </ac:spMkLst>
        </pc:spChg>
      </pc:sldChg>
      <pc:sldChg chg="add del">
        <pc:chgData name="usuario invitado" userId="9c91df977c076143" providerId="LiveId" clId="{080EBE0B-A297-4EA0-9601-B6CA1335655A}" dt="2024-11-27T05:13:01.338" v="415" actId="47"/>
        <pc:sldMkLst>
          <pc:docMk/>
          <pc:sldMk cId="3566491365" sldId="266"/>
        </pc:sldMkLst>
      </pc:sldChg>
      <pc:sldChg chg="modSp add mod">
        <pc:chgData name="usuario invitado" userId="9c91df977c076143" providerId="LiveId" clId="{080EBE0B-A297-4EA0-9601-B6CA1335655A}" dt="2024-11-27T05:13:05.687" v="417" actId="207"/>
        <pc:sldMkLst>
          <pc:docMk/>
          <pc:sldMk cId="4149266506" sldId="266"/>
        </pc:sldMkLst>
        <pc:spChg chg="mod">
          <ac:chgData name="usuario invitado" userId="9c91df977c076143" providerId="LiveId" clId="{080EBE0B-A297-4EA0-9601-B6CA1335655A}" dt="2024-11-27T05:13:05.687" v="417" actId="207"/>
          <ac:spMkLst>
            <pc:docMk/>
            <pc:sldMk cId="4149266506" sldId="266"/>
            <ac:spMk id="2" creationId="{9AA1A0D4-1367-AB77-1B5E-1A48F9A1896A}"/>
          </ac:spMkLst>
        </pc:spChg>
      </pc:sldChg>
    </pc:docChg>
  </pc:docChgLst>
  <pc:docChgLst>
    <pc:chgData name="usuario invitado" userId="9c91df977c076143" providerId="LiveId" clId="{DCDB2259-D517-452D-9578-938FF0A17436}"/>
    <pc:docChg chg="undo custSel addSld modSld">
      <pc:chgData name="usuario invitado" userId="9c91df977c076143" providerId="LiveId" clId="{DCDB2259-D517-452D-9578-938FF0A17436}" dt="2024-11-06T06:23:17.632" v="260" actId="14100"/>
      <pc:docMkLst>
        <pc:docMk/>
      </pc:docMkLst>
      <pc:sldChg chg="addSp delSp modSp mod">
        <pc:chgData name="usuario invitado" userId="9c91df977c076143" providerId="LiveId" clId="{DCDB2259-D517-452D-9578-938FF0A17436}" dt="2024-11-06T06:19:38.702" v="257" actId="206"/>
        <pc:sldMkLst>
          <pc:docMk/>
          <pc:sldMk cId="136469246" sldId="260"/>
        </pc:sldMkLst>
        <pc:spChg chg="mod">
          <ac:chgData name="usuario invitado" userId="9c91df977c076143" providerId="LiveId" clId="{DCDB2259-D517-452D-9578-938FF0A17436}" dt="2024-11-06T06:16:38.209" v="188" actId="164"/>
          <ac:spMkLst>
            <pc:docMk/>
            <pc:sldMk cId="136469246" sldId="260"/>
            <ac:spMk id="23" creationId="{E4862CB6-A2B6-00C2-DFD9-D22AB027D14A}"/>
          </ac:spMkLst>
        </pc:spChg>
        <pc:spChg chg="mod">
          <ac:chgData name="usuario invitado" userId="9c91df977c076143" providerId="LiveId" clId="{DCDB2259-D517-452D-9578-938FF0A17436}" dt="2024-11-06T06:16:38.209" v="188" actId="164"/>
          <ac:spMkLst>
            <pc:docMk/>
            <pc:sldMk cId="136469246" sldId="260"/>
            <ac:spMk id="24" creationId="{18186200-CF5F-03FD-EFCC-E47598AA811D}"/>
          </ac:spMkLst>
        </pc:spChg>
        <pc:spChg chg="mod">
          <ac:chgData name="usuario invitado" userId="9c91df977c076143" providerId="LiveId" clId="{DCDB2259-D517-452D-9578-938FF0A17436}" dt="2024-11-06T06:16:38.209" v="188" actId="164"/>
          <ac:spMkLst>
            <pc:docMk/>
            <pc:sldMk cId="136469246" sldId="260"/>
            <ac:spMk id="25" creationId="{936FC058-7AA8-8CAC-EA7C-C8C84C2794F7}"/>
          </ac:spMkLst>
        </pc:spChg>
        <pc:spChg chg="mod">
          <ac:chgData name="usuario invitado" userId="9c91df977c076143" providerId="LiveId" clId="{DCDB2259-D517-452D-9578-938FF0A17436}" dt="2024-11-06T06:16:38.209" v="188" actId="164"/>
          <ac:spMkLst>
            <pc:docMk/>
            <pc:sldMk cId="136469246" sldId="260"/>
            <ac:spMk id="26" creationId="{CB7E54D7-0DD9-5C14-1C2E-F6096878A5C2}"/>
          </ac:spMkLst>
        </pc:spChg>
        <pc:spChg chg="mod">
          <ac:chgData name="usuario invitado" userId="9c91df977c076143" providerId="LiveId" clId="{DCDB2259-D517-452D-9578-938FF0A17436}" dt="2024-11-06T06:16:38.209" v="188" actId="164"/>
          <ac:spMkLst>
            <pc:docMk/>
            <pc:sldMk cId="136469246" sldId="260"/>
            <ac:spMk id="27" creationId="{ADBB6925-7030-731E-5DA7-B8B578B55028}"/>
          </ac:spMkLst>
        </pc:spChg>
        <pc:spChg chg="mod">
          <ac:chgData name="usuario invitado" userId="9c91df977c076143" providerId="LiveId" clId="{DCDB2259-D517-452D-9578-938FF0A17436}" dt="2024-11-06T06:16:38.209" v="188" actId="164"/>
          <ac:spMkLst>
            <pc:docMk/>
            <pc:sldMk cId="136469246" sldId="260"/>
            <ac:spMk id="28" creationId="{91078CC3-5B00-F695-49A7-4E72E5B6A8CB}"/>
          </ac:spMkLst>
        </pc:spChg>
        <pc:spChg chg="mod">
          <ac:chgData name="usuario invitado" userId="9c91df977c076143" providerId="LiveId" clId="{DCDB2259-D517-452D-9578-938FF0A17436}" dt="2024-11-06T06:16:38.209" v="188" actId="164"/>
          <ac:spMkLst>
            <pc:docMk/>
            <pc:sldMk cId="136469246" sldId="260"/>
            <ac:spMk id="29" creationId="{7A6C4847-7C44-B7BA-DA39-9910652972B7}"/>
          </ac:spMkLst>
        </pc:spChg>
        <pc:spChg chg="mod">
          <ac:chgData name="usuario invitado" userId="9c91df977c076143" providerId="LiveId" clId="{DCDB2259-D517-452D-9578-938FF0A17436}" dt="2024-11-06T06:16:38.209" v="188" actId="164"/>
          <ac:spMkLst>
            <pc:docMk/>
            <pc:sldMk cId="136469246" sldId="260"/>
            <ac:spMk id="31" creationId="{52F17FEE-AF17-DB99-1D86-4F7504C3F0A3}"/>
          </ac:spMkLst>
        </pc:spChg>
        <pc:spChg chg="del mod">
          <ac:chgData name="usuario invitado" userId="9c91df977c076143" providerId="LiveId" clId="{DCDB2259-D517-452D-9578-938FF0A17436}" dt="2024-11-06T06:13:29.696" v="132" actId="21"/>
          <ac:spMkLst>
            <pc:docMk/>
            <pc:sldMk cId="136469246" sldId="260"/>
            <ac:spMk id="33" creationId="{CA086349-881D-F5F4-38C2-9977597DD74A}"/>
          </ac:spMkLst>
        </pc:spChg>
        <pc:spChg chg="add del mod">
          <ac:chgData name="usuario invitado" userId="9c91df977c076143" providerId="LiveId" clId="{DCDB2259-D517-452D-9578-938FF0A17436}" dt="2024-11-06T06:17:49.129" v="220" actId="21"/>
          <ac:spMkLst>
            <pc:docMk/>
            <pc:sldMk cId="136469246" sldId="260"/>
            <ac:spMk id="42" creationId="{2C35D2AE-FE3C-CEEE-BFB5-1E7068C90DAB}"/>
          </ac:spMkLst>
        </pc:spChg>
        <pc:spChg chg="add del mod">
          <ac:chgData name="usuario invitado" userId="9c91df977c076143" providerId="LiveId" clId="{DCDB2259-D517-452D-9578-938FF0A17436}" dt="2024-11-06T06:12:01.373" v="85" actId="478"/>
          <ac:spMkLst>
            <pc:docMk/>
            <pc:sldMk cId="136469246" sldId="260"/>
            <ac:spMk id="43" creationId="{EFA49D84-6D8E-8DBE-13CE-B683C9E5777D}"/>
          </ac:spMkLst>
        </pc:spChg>
        <pc:spChg chg="add del mod">
          <ac:chgData name="usuario invitado" userId="9c91df977c076143" providerId="LiveId" clId="{DCDB2259-D517-452D-9578-938FF0A17436}" dt="2024-11-06T06:17:49.129" v="220" actId="21"/>
          <ac:spMkLst>
            <pc:docMk/>
            <pc:sldMk cId="136469246" sldId="260"/>
            <ac:spMk id="44" creationId="{A862AB4D-8D08-C984-FD33-1D037D16A0DE}"/>
          </ac:spMkLst>
        </pc:spChg>
        <pc:spChg chg="add del mod">
          <ac:chgData name="usuario invitado" userId="9c91df977c076143" providerId="LiveId" clId="{DCDB2259-D517-452D-9578-938FF0A17436}" dt="2024-11-06T06:17:49.129" v="220" actId="21"/>
          <ac:spMkLst>
            <pc:docMk/>
            <pc:sldMk cId="136469246" sldId="260"/>
            <ac:spMk id="45" creationId="{8B42B08B-F05A-7A00-67B9-4B59E2976C19}"/>
          </ac:spMkLst>
        </pc:spChg>
        <pc:spChg chg="add del mod">
          <ac:chgData name="usuario invitado" userId="9c91df977c076143" providerId="LiveId" clId="{DCDB2259-D517-452D-9578-938FF0A17436}" dt="2024-11-06T06:17:39.753" v="217" actId="21"/>
          <ac:spMkLst>
            <pc:docMk/>
            <pc:sldMk cId="136469246" sldId="260"/>
            <ac:spMk id="46" creationId="{07DEE9A9-0F4D-617E-EB46-02AB3B2D251D}"/>
          </ac:spMkLst>
        </pc:spChg>
        <pc:spChg chg="add del mod">
          <ac:chgData name="usuario invitado" userId="9c91df977c076143" providerId="LiveId" clId="{DCDB2259-D517-452D-9578-938FF0A17436}" dt="2024-11-06T06:16:50.521" v="195" actId="478"/>
          <ac:spMkLst>
            <pc:docMk/>
            <pc:sldMk cId="136469246" sldId="260"/>
            <ac:spMk id="47" creationId="{CA086349-881D-F5F4-38C2-9977597DD74A}"/>
          </ac:spMkLst>
        </pc:spChg>
        <pc:spChg chg="add del mod topLvl">
          <ac:chgData name="usuario invitado" userId="9c91df977c076143" providerId="LiveId" clId="{DCDB2259-D517-452D-9578-938FF0A17436}" dt="2024-11-06T06:16:54.893" v="199" actId="478"/>
          <ac:spMkLst>
            <pc:docMk/>
            <pc:sldMk cId="136469246" sldId="260"/>
            <ac:spMk id="52" creationId="{CC033A08-65C0-9F6F-25A5-8F2D0914EDE7}"/>
          </ac:spMkLst>
        </pc:spChg>
        <pc:spChg chg="mod">
          <ac:chgData name="usuario invitado" userId="9c91df977c076143" providerId="LiveId" clId="{DCDB2259-D517-452D-9578-938FF0A17436}" dt="2024-11-06T06:16:39.758" v="189"/>
          <ac:spMkLst>
            <pc:docMk/>
            <pc:sldMk cId="136469246" sldId="260"/>
            <ac:spMk id="54" creationId="{502F497C-45DD-2F6B-A6ED-BC0AD426E98F}"/>
          </ac:spMkLst>
        </pc:spChg>
        <pc:spChg chg="add del mod">
          <ac:chgData name="usuario invitado" userId="9c91df977c076143" providerId="LiveId" clId="{DCDB2259-D517-452D-9578-938FF0A17436}" dt="2024-11-06T06:16:54.268" v="198" actId="478"/>
          <ac:spMkLst>
            <pc:docMk/>
            <pc:sldMk cId="136469246" sldId="260"/>
            <ac:spMk id="55" creationId="{7BF27811-A50D-05D3-A7E3-6B19FDF5D7F5}"/>
          </ac:spMkLst>
        </pc:spChg>
        <pc:spChg chg="mod">
          <ac:chgData name="usuario invitado" userId="9c91df977c076143" providerId="LiveId" clId="{DCDB2259-D517-452D-9578-938FF0A17436}" dt="2024-11-06T06:16:39.758" v="189"/>
          <ac:spMkLst>
            <pc:docMk/>
            <pc:sldMk cId="136469246" sldId="260"/>
            <ac:spMk id="56" creationId="{53E0B68E-A1D3-E932-1B04-44B880BA7523}"/>
          </ac:spMkLst>
        </pc:spChg>
        <pc:spChg chg="mod">
          <ac:chgData name="usuario invitado" userId="9c91df977c076143" providerId="LiveId" clId="{DCDB2259-D517-452D-9578-938FF0A17436}" dt="2024-11-06T06:16:39.758" v="189"/>
          <ac:spMkLst>
            <pc:docMk/>
            <pc:sldMk cId="136469246" sldId="260"/>
            <ac:spMk id="59" creationId="{F58AFC81-8E30-E0B3-F658-AB2E7CCA88AB}"/>
          </ac:spMkLst>
        </pc:spChg>
        <pc:spChg chg="mod">
          <ac:chgData name="usuario invitado" userId="9c91df977c076143" providerId="LiveId" clId="{DCDB2259-D517-452D-9578-938FF0A17436}" dt="2024-11-06T06:16:39.758" v="189"/>
          <ac:spMkLst>
            <pc:docMk/>
            <pc:sldMk cId="136469246" sldId="260"/>
            <ac:spMk id="60" creationId="{AE93ECCF-7DE4-E937-B2DF-E3DC15038D86}"/>
          </ac:spMkLst>
        </pc:spChg>
        <pc:spChg chg="mod">
          <ac:chgData name="usuario invitado" userId="9c91df977c076143" providerId="LiveId" clId="{DCDB2259-D517-452D-9578-938FF0A17436}" dt="2024-11-06T06:16:39.758" v="189"/>
          <ac:spMkLst>
            <pc:docMk/>
            <pc:sldMk cId="136469246" sldId="260"/>
            <ac:spMk id="61" creationId="{9CAEDE99-36BE-A004-ACFA-62FB5B111A17}"/>
          </ac:spMkLst>
        </pc:spChg>
        <pc:spChg chg="mod">
          <ac:chgData name="usuario invitado" userId="9c91df977c076143" providerId="LiveId" clId="{DCDB2259-D517-452D-9578-938FF0A17436}" dt="2024-11-06T06:16:39.758" v="189"/>
          <ac:spMkLst>
            <pc:docMk/>
            <pc:sldMk cId="136469246" sldId="260"/>
            <ac:spMk id="63" creationId="{7EC37BB4-8895-8686-8801-9818C8EB73B5}"/>
          </ac:spMkLst>
        </pc:spChg>
        <pc:spChg chg="mod">
          <ac:chgData name="usuario invitado" userId="9c91df977c076143" providerId="LiveId" clId="{DCDB2259-D517-452D-9578-938FF0A17436}" dt="2024-11-06T06:16:39.758" v="189"/>
          <ac:spMkLst>
            <pc:docMk/>
            <pc:sldMk cId="136469246" sldId="260"/>
            <ac:spMk id="64" creationId="{A5853D3B-D513-0E7F-A486-C0B801EB0CB2}"/>
          </ac:spMkLst>
        </pc:spChg>
        <pc:spChg chg="mod">
          <ac:chgData name="usuario invitado" userId="9c91df977c076143" providerId="LiveId" clId="{DCDB2259-D517-452D-9578-938FF0A17436}" dt="2024-11-06T06:16:39.758" v="189"/>
          <ac:spMkLst>
            <pc:docMk/>
            <pc:sldMk cId="136469246" sldId="260"/>
            <ac:spMk id="65" creationId="{9A795D17-1094-4646-4954-ECF07B102EBC}"/>
          </ac:spMkLst>
        </pc:spChg>
        <pc:spChg chg="mod">
          <ac:chgData name="usuario invitado" userId="9c91df977c076143" providerId="LiveId" clId="{DCDB2259-D517-452D-9578-938FF0A17436}" dt="2024-11-06T06:16:39.758" v="189"/>
          <ac:spMkLst>
            <pc:docMk/>
            <pc:sldMk cId="136469246" sldId="260"/>
            <ac:spMk id="66" creationId="{8C0C63E5-2BE1-56C8-E426-BB58D2DAC341}"/>
          </ac:spMkLst>
        </pc:spChg>
        <pc:spChg chg="mod topLvl">
          <ac:chgData name="usuario invitado" userId="9c91df977c076143" providerId="LiveId" clId="{DCDB2259-D517-452D-9578-938FF0A17436}" dt="2024-11-06T06:18:43.361" v="239" actId="206"/>
          <ac:spMkLst>
            <pc:docMk/>
            <pc:sldMk cId="136469246" sldId="260"/>
            <ac:spMk id="68" creationId="{F57DB792-6651-E155-BA65-E61CF3B3BC70}"/>
          </ac:spMkLst>
        </pc:spChg>
        <pc:spChg chg="mod">
          <ac:chgData name="usuario invitado" userId="9c91df977c076143" providerId="LiveId" clId="{DCDB2259-D517-452D-9578-938FF0A17436}" dt="2024-11-06T06:19:38.702" v="257" actId="206"/>
          <ac:spMkLst>
            <pc:docMk/>
            <pc:sldMk cId="136469246" sldId="260"/>
            <ac:spMk id="70" creationId="{EDFA47B0-1E58-1064-A260-D19E2F48214D}"/>
          </ac:spMkLst>
        </pc:spChg>
        <pc:spChg chg="mod">
          <ac:chgData name="usuario invitado" userId="9c91df977c076143" providerId="LiveId" clId="{DCDB2259-D517-452D-9578-938FF0A17436}" dt="2024-11-06T06:19:38.702" v="257" actId="206"/>
          <ac:spMkLst>
            <pc:docMk/>
            <pc:sldMk cId="136469246" sldId="260"/>
            <ac:spMk id="71" creationId="{3C18E6D9-FB5D-8B6E-2F0C-ABB9F794EE64}"/>
          </ac:spMkLst>
        </pc:spChg>
        <pc:spChg chg="mod">
          <ac:chgData name="usuario invitado" userId="9c91df977c076143" providerId="LiveId" clId="{DCDB2259-D517-452D-9578-938FF0A17436}" dt="2024-11-06T06:19:38.702" v="257" actId="206"/>
          <ac:spMkLst>
            <pc:docMk/>
            <pc:sldMk cId="136469246" sldId="260"/>
            <ac:spMk id="73" creationId="{318D1A52-2AE1-F67C-CEC2-33E50ADC0057}"/>
          </ac:spMkLst>
        </pc:spChg>
        <pc:spChg chg="mod">
          <ac:chgData name="usuario invitado" userId="9c91df977c076143" providerId="LiveId" clId="{DCDB2259-D517-452D-9578-938FF0A17436}" dt="2024-11-06T06:19:27.257" v="253" actId="206"/>
          <ac:spMkLst>
            <pc:docMk/>
            <pc:sldMk cId="136469246" sldId="260"/>
            <ac:spMk id="76" creationId="{07DEE9A9-0F4D-617E-EB46-02AB3B2D251D}"/>
          </ac:spMkLst>
        </pc:spChg>
        <pc:spChg chg="mod">
          <ac:chgData name="usuario invitado" userId="9c91df977c076143" providerId="LiveId" clId="{DCDB2259-D517-452D-9578-938FF0A17436}" dt="2024-11-06T06:19:27.257" v="253" actId="206"/>
          <ac:spMkLst>
            <pc:docMk/>
            <pc:sldMk cId="136469246" sldId="260"/>
            <ac:spMk id="77" creationId="{2C35D2AE-FE3C-CEEE-BFB5-1E7068C90DAB}"/>
          </ac:spMkLst>
        </pc:spChg>
        <pc:spChg chg="mod">
          <ac:chgData name="usuario invitado" userId="9c91df977c076143" providerId="LiveId" clId="{DCDB2259-D517-452D-9578-938FF0A17436}" dt="2024-11-06T06:19:27.257" v="253" actId="206"/>
          <ac:spMkLst>
            <pc:docMk/>
            <pc:sldMk cId="136469246" sldId="260"/>
            <ac:spMk id="78" creationId="{A862AB4D-8D08-C984-FD33-1D037D16A0DE}"/>
          </ac:spMkLst>
        </pc:spChg>
        <pc:spChg chg="mod">
          <ac:chgData name="usuario invitado" userId="9c91df977c076143" providerId="LiveId" clId="{DCDB2259-D517-452D-9578-938FF0A17436}" dt="2024-11-06T06:19:27.257" v="253" actId="206"/>
          <ac:spMkLst>
            <pc:docMk/>
            <pc:sldMk cId="136469246" sldId="260"/>
            <ac:spMk id="79" creationId="{8B42B08B-F05A-7A00-67B9-4B59E2976C19}"/>
          </ac:spMkLst>
        </pc:spChg>
        <pc:spChg chg="mod">
          <ac:chgData name="usuario invitado" userId="9c91df977c076143" providerId="LiveId" clId="{DCDB2259-D517-452D-9578-938FF0A17436}" dt="2024-11-06T06:19:27.257" v="253" actId="206"/>
          <ac:spMkLst>
            <pc:docMk/>
            <pc:sldMk cId="136469246" sldId="260"/>
            <ac:spMk id="80" creationId="{E4862CB6-A2B6-00C2-DFD9-D22AB027D14A}"/>
          </ac:spMkLst>
        </pc:spChg>
        <pc:spChg chg="mod">
          <ac:chgData name="usuario invitado" userId="9c91df977c076143" providerId="LiveId" clId="{DCDB2259-D517-452D-9578-938FF0A17436}" dt="2024-11-06T06:19:27.257" v="253" actId="206"/>
          <ac:spMkLst>
            <pc:docMk/>
            <pc:sldMk cId="136469246" sldId="260"/>
            <ac:spMk id="81" creationId="{18186200-CF5F-03FD-EFCC-E47598AA811D}"/>
          </ac:spMkLst>
        </pc:spChg>
        <pc:grpChg chg="mod">
          <ac:chgData name="usuario invitado" userId="9c91df977c076143" providerId="LiveId" clId="{DCDB2259-D517-452D-9578-938FF0A17436}" dt="2024-11-06T06:16:38.209" v="188" actId="164"/>
          <ac:grpSpMkLst>
            <pc:docMk/>
            <pc:sldMk cId="136469246" sldId="260"/>
            <ac:grpSpMk id="22" creationId="{46B375E6-6F7B-9AF0-F130-813D27BB5DB6}"/>
          </ac:grpSpMkLst>
        </pc:grpChg>
        <pc:grpChg chg="add mod">
          <ac:chgData name="usuario invitado" userId="9c91df977c076143" providerId="LiveId" clId="{DCDB2259-D517-452D-9578-938FF0A17436}" dt="2024-11-06T06:16:38.209" v="188" actId="164"/>
          <ac:grpSpMkLst>
            <pc:docMk/>
            <pc:sldMk cId="136469246" sldId="260"/>
            <ac:grpSpMk id="40" creationId="{B2E2909B-BA34-78EF-1027-9A9219781CD3}"/>
          </ac:grpSpMkLst>
        </pc:grpChg>
        <pc:grpChg chg="add del mod">
          <ac:chgData name="usuario invitado" userId="9c91df977c076143" providerId="LiveId" clId="{DCDB2259-D517-452D-9578-938FF0A17436}" dt="2024-11-06T06:17:39.753" v="217" actId="21"/>
          <ac:grpSpMkLst>
            <pc:docMk/>
            <pc:sldMk cId="136469246" sldId="260"/>
            <ac:grpSpMk id="41" creationId="{250340C2-4BD1-E5D5-4EE8-5E7D2D8E6DFA}"/>
          </ac:grpSpMkLst>
        </pc:grpChg>
        <pc:grpChg chg="add mod">
          <ac:chgData name="usuario invitado" userId="9c91df977c076143" providerId="LiveId" clId="{DCDB2259-D517-452D-9578-938FF0A17436}" dt="2024-11-06T06:16:38.209" v="188" actId="164"/>
          <ac:grpSpMkLst>
            <pc:docMk/>
            <pc:sldMk cId="136469246" sldId="260"/>
            <ac:grpSpMk id="48" creationId="{4DE4B2B2-166E-BB46-1B4D-1B69CBCCEA68}"/>
          </ac:grpSpMkLst>
        </pc:grpChg>
        <pc:grpChg chg="add del mod">
          <ac:chgData name="usuario invitado" userId="9c91df977c076143" providerId="LiveId" clId="{DCDB2259-D517-452D-9578-938FF0A17436}" dt="2024-11-06T06:16:37.627" v="187" actId="164"/>
          <ac:grpSpMkLst>
            <pc:docMk/>
            <pc:sldMk cId="136469246" sldId="260"/>
            <ac:grpSpMk id="49" creationId="{FB45A1CC-76D9-F0E1-E5FA-BA8A4724E452}"/>
          </ac:grpSpMkLst>
        </pc:grpChg>
        <pc:grpChg chg="add del mod">
          <ac:chgData name="usuario invitado" userId="9c91df977c076143" providerId="LiveId" clId="{DCDB2259-D517-452D-9578-938FF0A17436}" dt="2024-11-06T06:16:58.021" v="200" actId="21"/>
          <ac:grpSpMkLst>
            <pc:docMk/>
            <pc:sldMk cId="136469246" sldId="260"/>
            <ac:grpSpMk id="50" creationId="{5D181CFB-23A5-7230-1302-F542D4BD073F}"/>
          </ac:grpSpMkLst>
        </pc:grpChg>
        <pc:grpChg chg="mod topLvl">
          <ac:chgData name="usuario invitado" userId="9c91df977c076143" providerId="LiveId" clId="{DCDB2259-D517-452D-9578-938FF0A17436}" dt="2024-11-06T06:16:54.893" v="199" actId="478"/>
          <ac:grpSpMkLst>
            <pc:docMk/>
            <pc:sldMk cId="136469246" sldId="260"/>
            <ac:grpSpMk id="51" creationId="{C4236016-F937-BB81-A0BF-B8DEFDB8E4A4}"/>
          </ac:grpSpMkLst>
        </pc:grpChg>
        <pc:grpChg chg="mod">
          <ac:chgData name="usuario invitado" userId="9c91df977c076143" providerId="LiveId" clId="{DCDB2259-D517-452D-9578-938FF0A17436}" dt="2024-11-06T06:16:39.758" v="189"/>
          <ac:grpSpMkLst>
            <pc:docMk/>
            <pc:sldMk cId="136469246" sldId="260"/>
            <ac:grpSpMk id="53" creationId="{350B1209-5D17-B1D8-1D96-82AC189962A2}"/>
          </ac:grpSpMkLst>
        </pc:grpChg>
        <pc:grpChg chg="mod">
          <ac:chgData name="usuario invitado" userId="9c91df977c076143" providerId="LiveId" clId="{DCDB2259-D517-452D-9578-938FF0A17436}" dt="2024-11-06T06:16:39.758" v="189"/>
          <ac:grpSpMkLst>
            <pc:docMk/>
            <pc:sldMk cId="136469246" sldId="260"/>
            <ac:grpSpMk id="57" creationId="{C8560CF7-6A23-E571-BC5D-0C0550AB49A3}"/>
          </ac:grpSpMkLst>
        </pc:grpChg>
        <pc:grpChg chg="mod">
          <ac:chgData name="usuario invitado" userId="9c91df977c076143" providerId="LiveId" clId="{DCDB2259-D517-452D-9578-938FF0A17436}" dt="2024-11-06T06:16:39.758" v="189"/>
          <ac:grpSpMkLst>
            <pc:docMk/>
            <pc:sldMk cId="136469246" sldId="260"/>
            <ac:grpSpMk id="58" creationId="{D8C75F5A-2CD0-BB29-155B-98CE996D1A61}"/>
          </ac:grpSpMkLst>
        </pc:grpChg>
        <pc:grpChg chg="add del mod">
          <ac:chgData name="usuario invitado" userId="9c91df977c076143" providerId="LiveId" clId="{DCDB2259-D517-452D-9578-938FF0A17436}" dt="2024-11-06T06:18:22.278" v="232" actId="165"/>
          <ac:grpSpMkLst>
            <pc:docMk/>
            <pc:sldMk cId="136469246" sldId="260"/>
            <ac:grpSpMk id="67" creationId="{3F1E321E-D29C-1FF7-FB2F-36B2A3318718}"/>
          </ac:grpSpMkLst>
        </pc:grpChg>
        <pc:grpChg chg="mod topLvl">
          <ac:chgData name="usuario invitado" userId="9c91df977c076143" providerId="LiveId" clId="{DCDB2259-D517-452D-9578-938FF0A17436}" dt="2024-11-06T06:19:38.702" v="257" actId="206"/>
          <ac:grpSpMkLst>
            <pc:docMk/>
            <pc:sldMk cId="136469246" sldId="260"/>
            <ac:grpSpMk id="69" creationId="{0AD1E274-B375-768E-FAAE-9607D82F2D17}"/>
          </ac:grpSpMkLst>
        </pc:grpChg>
        <pc:grpChg chg="add mod">
          <ac:chgData name="usuario invitado" userId="9c91df977c076143" providerId="LiveId" clId="{DCDB2259-D517-452D-9578-938FF0A17436}" dt="2024-11-06T06:19:27.257" v="253" actId="206"/>
          <ac:grpSpMkLst>
            <pc:docMk/>
            <pc:sldMk cId="136469246" sldId="260"/>
            <ac:grpSpMk id="74" creationId="{F6241337-91E0-8BE7-2363-E52657DBCC34}"/>
          </ac:grpSpMkLst>
        </pc:grpChg>
        <pc:grpChg chg="mod">
          <ac:chgData name="usuario invitado" userId="9c91df977c076143" providerId="LiveId" clId="{DCDB2259-D517-452D-9578-938FF0A17436}" dt="2024-11-06T06:19:27.257" v="253" actId="206"/>
          <ac:grpSpMkLst>
            <pc:docMk/>
            <pc:sldMk cId="136469246" sldId="260"/>
            <ac:grpSpMk id="75" creationId="{46B375E6-6F7B-9AF0-F130-813D27BB5DB6}"/>
          </ac:grpSpMkLst>
        </pc:grpChg>
        <pc:cxnChg chg="mod">
          <ac:chgData name="usuario invitado" userId="9c91df977c076143" providerId="LiveId" clId="{DCDB2259-D517-452D-9578-938FF0A17436}" dt="2024-11-06T06:16:38.209" v="188" actId="164"/>
          <ac:cxnSpMkLst>
            <pc:docMk/>
            <pc:sldMk cId="136469246" sldId="260"/>
            <ac:cxnSpMk id="30" creationId="{F52A25C1-81F3-EBB8-FB42-9F6C0C62F966}"/>
          </ac:cxnSpMkLst>
        </pc:cxnChg>
        <pc:cxnChg chg="mod">
          <ac:chgData name="usuario invitado" userId="9c91df977c076143" providerId="LiveId" clId="{DCDB2259-D517-452D-9578-938FF0A17436}" dt="2024-11-06T06:16:39.758" v="189"/>
          <ac:cxnSpMkLst>
            <pc:docMk/>
            <pc:sldMk cId="136469246" sldId="260"/>
            <ac:cxnSpMk id="62" creationId="{B4ED39BC-7F59-FEE6-98D6-BA2082F2D297}"/>
          </ac:cxnSpMkLst>
        </pc:cxnChg>
        <pc:cxnChg chg="mod">
          <ac:chgData name="usuario invitado" userId="9c91df977c076143" providerId="LiveId" clId="{DCDB2259-D517-452D-9578-938FF0A17436}" dt="2024-11-06T06:19:38.702" v="257" actId="206"/>
          <ac:cxnSpMkLst>
            <pc:docMk/>
            <pc:sldMk cId="136469246" sldId="260"/>
            <ac:cxnSpMk id="72" creationId="{E89368A7-FC81-681C-70B9-EC6DD858E817}"/>
          </ac:cxnSpMkLst>
        </pc:cxnChg>
      </pc:sldChg>
      <pc:sldChg chg="addSp modSp mod">
        <pc:chgData name="usuario invitado" userId="9c91df977c076143" providerId="LiveId" clId="{DCDB2259-D517-452D-9578-938FF0A17436}" dt="2024-11-06T06:23:17.632" v="260" actId="14100"/>
        <pc:sldMkLst>
          <pc:docMk/>
          <pc:sldMk cId="3315468073" sldId="261"/>
        </pc:sldMkLst>
        <pc:spChg chg="mod">
          <ac:chgData name="usuario invitado" userId="9c91df977c076143" providerId="LiveId" clId="{DCDB2259-D517-452D-9578-938FF0A17436}" dt="2024-11-06T06:23:17.632" v="260" actId="14100"/>
          <ac:spMkLst>
            <pc:docMk/>
            <pc:sldMk cId="3315468073" sldId="261"/>
            <ac:spMk id="2" creationId="{8DD50EAA-7774-8FA3-C77F-6FBF06D1E0FF}"/>
          </ac:spMkLst>
        </pc:spChg>
        <pc:spChg chg="mod">
          <ac:chgData name="usuario invitado" userId="9c91df977c076143" providerId="LiveId" clId="{DCDB2259-D517-452D-9578-938FF0A17436}" dt="2024-11-06T06:21:14.601" v="258" actId="164"/>
          <ac:spMkLst>
            <pc:docMk/>
            <pc:sldMk cId="3315468073" sldId="261"/>
            <ac:spMk id="71" creationId="{5AB43FA6-850B-5311-50AA-2E441AE605BC}"/>
          </ac:spMkLst>
        </pc:spChg>
        <pc:grpChg chg="add mod">
          <ac:chgData name="usuario invitado" userId="9c91df977c076143" providerId="LiveId" clId="{DCDB2259-D517-452D-9578-938FF0A17436}" dt="2024-11-06T06:21:18.635" v="259" actId="1076"/>
          <ac:grpSpMkLst>
            <pc:docMk/>
            <pc:sldMk cId="3315468073" sldId="261"/>
            <ac:grpSpMk id="4" creationId="{2E6744B8-1F33-7E29-FB0F-35F18073CEAC}"/>
          </ac:grpSpMkLst>
        </pc:grpChg>
        <pc:grpChg chg="mod">
          <ac:chgData name="usuario invitado" userId="9c91df977c076143" providerId="LiveId" clId="{DCDB2259-D517-452D-9578-938FF0A17436}" dt="2024-11-06T06:21:14.601" v="258" actId="164"/>
          <ac:grpSpMkLst>
            <pc:docMk/>
            <pc:sldMk cId="3315468073" sldId="261"/>
            <ac:grpSpMk id="70" creationId="{F2397556-9ED1-E323-9DFD-D6AAB08822E7}"/>
          </ac:grpSpMkLst>
        </pc:grpChg>
      </pc:sldChg>
      <pc:sldChg chg="addSp delSp modSp new mod">
        <pc:chgData name="usuario invitado" userId="9c91df977c076143" providerId="LiveId" clId="{DCDB2259-D517-452D-9578-938FF0A17436}" dt="2024-11-06T06:18:09.818" v="230" actId="21"/>
        <pc:sldMkLst>
          <pc:docMk/>
          <pc:sldMk cId="443561637" sldId="263"/>
        </pc:sldMkLst>
        <pc:spChg chg="mod">
          <ac:chgData name="usuario invitado" userId="9c91df977c076143" providerId="LiveId" clId="{DCDB2259-D517-452D-9578-938FF0A17436}" dt="2024-11-06T06:17:43.229" v="219"/>
          <ac:spMkLst>
            <pc:docMk/>
            <pc:sldMk cId="443561637" sldId="263"/>
            <ac:spMk id="23" creationId="{E4862CB6-A2B6-00C2-DFD9-D22AB027D14A}"/>
          </ac:spMkLst>
        </pc:spChg>
        <pc:spChg chg="mod">
          <ac:chgData name="usuario invitado" userId="9c91df977c076143" providerId="LiveId" clId="{DCDB2259-D517-452D-9578-938FF0A17436}" dt="2024-11-06T06:17:43.229" v="219"/>
          <ac:spMkLst>
            <pc:docMk/>
            <pc:sldMk cId="443561637" sldId="263"/>
            <ac:spMk id="24" creationId="{18186200-CF5F-03FD-EFCC-E47598AA811D}"/>
          </ac:spMkLst>
        </pc:spChg>
        <pc:spChg chg="del mod">
          <ac:chgData name="usuario invitado" userId="9c91df977c076143" providerId="LiveId" clId="{DCDB2259-D517-452D-9578-938FF0A17436}" dt="2024-11-06T06:18:06.442" v="228" actId="478"/>
          <ac:spMkLst>
            <pc:docMk/>
            <pc:sldMk cId="443561637" sldId="263"/>
            <ac:spMk id="25" creationId="{936FC058-7AA8-8CAC-EA7C-C8C84C2794F7}"/>
          </ac:spMkLst>
        </pc:spChg>
        <pc:spChg chg="del mod">
          <ac:chgData name="usuario invitado" userId="9c91df977c076143" providerId="LiveId" clId="{DCDB2259-D517-452D-9578-938FF0A17436}" dt="2024-11-06T06:18:03.502" v="226" actId="478"/>
          <ac:spMkLst>
            <pc:docMk/>
            <pc:sldMk cId="443561637" sldId="263"/>
            <ac:spMk id="26" creationId="{CB7E54D7-0DD9-5C14-1C2E-F6096878A5C2}"/>
          </ac:spMkLst>
        </pc:spChg>
        <pc:spChg chg="del mod">
          <ac:chgData name="usuario invitado" userId="9c91df977c076143" providerId="LiveId" clId="{DCDB2259-D517-452D-9578-938FF0A17436}" dt="2024-11-06T06:17:59.246" v="224" actId="478"/>
          <ac:spMkLst>
            <pc:docMk/>
            <pc:sldMk cId="443561637" sldId="263"/>
            <ac:spMk id="27" creationId="{ADBB6925-7030-731E-5DA7-B8B578B55028}"/>
          </ac:spMkLst>
        </pc:spChg>
        <pc:spChg chg="del mod">
          <ac:chgData name="usuario invitado" userId="9c91df977c076143" providerId="LiveId" clId="{DCDB2259-D517-452D-9578-938FF0A17436}" dt="2024-11-06T06:17:57.569" v="223" actId="478"/>
          <ac:spMkLst>
            <pc:docMk/>
            <pc:sldMk cId="443561637" sldId="263"/>
            <ac:spMk id="28" creationId="{91078CC3-5B00-F695-49A7-4E72E5B6A8CB}"/>
          </ac:spMkLst>
        </pc:spChg>
        <pc:spChg chg="del mod">
          <ac:chgData name="usuario invitado" userId="9c91df977c076143" providerId="LiveId" clId="{DCDB2259-D517-452D-9578-938FF0A17436}" dt="2024-11-06T06:18:02.123" v="225" actId="478"/>
          <ac:spMkLst>
            <pc:docMk/>
            <pc:sldMk cId="443561637" sldId="263"/>
            <ac:spMk id="29" creationId="{7A6C4847-7C44-B7BA-DA39-9910652972B7}"/>
          </ac:spMkLst>
        </pc:spChg>
        <pc:spChg chg="del mod">
          <ac:chgData name="usuario invitado" userId="9c91df977c076143" providerId="LiveId" clId="{DCDB2259-D517-452D-9578-938FF0A17436}" dt="2024-11-06T06:18:05.014" v="227" actId="478"/>
          <ac:spMkLst>
            <pc:docMk/>
            <pc:sldMk cId="443561637" sldId="263"/>
            <ac:spMk id="31" creationId="{52F17FEE-AF17-DB99-1D86-4F7504C3F0A3}"/>
          </ac:spMkLst>
        </pc:spChg>
        <pc:spChg chg="add mod">
          <ac:chgData name="usuario invitado" userId="9c91df977c076143" providerId="LiveId" clId="{DCDB2259-D517-452D-9578-938FF0A17436}" dt="2024-11-06T06:17:54.936" v="222" actId="164"/>
          <ac:spMkLst>
            <pc:docMk/>
            <pc:sldMk cId="443561637" sldId="263"/>
            <ac:spMk id="42" creationId="{2C35D2AE-FE3C-CEEE-BFB5-1E7068C90DAB}"/>
          </ac:spMkLst>
        </pc:spChg>
        <pc:spChg chg="add mod">
          <ac:chgData name="usuario invitado" userId="9c91df977c076143" providerId="LiveId" clId="{DCDB2259-D517-452D-9578-938FF0A17436}" dt="2024-11-06T06:17:54.936" v="222" actId="164"/>
          <ac:spMkLst>
            <pc:docMk/>
            <pc:sldMk cId="443561637" sldId="263"/>
            <ac:spMk id="44" creationId="{A862AB4D-8D08-C984-FD33-1D037D16A0DE}"/>
          </ac:spMkLst>
        </pc:spChg>
        <pc:spChg chg="add mod">
          <ac:chgData name="usuario invitado" userId="9c91df977c076143" providerId="LiveId" clId="{DCDB2259-D517-452D-9578-938FF0A17436}" dt="2024-11-06T06:17:54.936" v="222" actId="164"/>
          <ac:spMkLst>
            <pc:docMk/>
            <pc:sldMk cId="443561637" sldId="263"/>
            <ac:spMk id="45" creationId="{8B42B08B-F05A-7A00-67B9-4B59E2976C19}"/>
          </ac:spMkLst>
        </pc:spChg>
        <pc:spChg chg="add mod">
          <ac:chgData name="usuario invitado" userId="9c91df977c076143" providerId="LiveId" clId="{DCDB2259-D517-452D-9578-938FF0A17436}" dt="2024-11-06T06:17:54.936" v="222" actId="164"/>
          <ac:spMkLst>
            <pc:docMk/>
            <pc:sldMk cId="443561637" sldId="263"/>
            <ac:spMk id="46" creationId="{07DEE9A9-0F4D-617E-EB46-02AB3B2D251D}"/>
          </ac:spMkLst>
        </pc:spChg>
        <pc:spChg chg="del mod topLvl">
          <ac:chgData name="usuario invitado" userId="9c91df977c076143" providerId="LiveId" clId="{DCDB2259-D517-452D-9578-938FF0A17436}" dt="2024-11-06T06:17:02.225" v="203" actId="478"/>
          <ac:spMkLst>
            <pc:docMk/>
            <pc:sldMk cId="443561637" sldId="263"/>
            <ac:spMk id="52" creationId="{CC033A08-65C0-9F6F-25A5-8F2D0914EDE7}"/>
          </ac:spMkLst>
        </pc:spChg>
        <pc:spChg chg="del mod">
          <ac:chgData name="usuario invitado" userId="9c91df977c076143" providerId="LiveId" clId="{DCDB2259-D517-452D-9578-938FF0A17436}" dt="2024-11-06T06:17:05.463" v="206" actId="478"/>
          <ac:spMkLst>
            <pc:docMk/>
            <pc:sldMk cId="443561637" sldId="263"/>
            <ac:spMk id="54" creationId="{502F497C-45DD-2F6B-A6ED-BC0AD426E98F}"/>
          </ac:spMkLst>
        </pc:spChg>
        <pc:spChg chg="del mod topLvl">
          <ac:chgData name="usuario invitado" userId="9c91df977c076143" providerId="LiveId" clId="{DCDB2259-D517-452D-9578-938FF0A17436}" dt="2024-11-06T06:17:06.963" v="208" actId="478"/>
          <ac:spMkLst>
            <pc:docMk/>
            <pc:sldMk cId="443561637" sldId="263"/>
            <ac:spMk id="55" creationId="{7BF27811-A50D-05D3-A7E3-6B19FDF5D7F5}"/>
          </ac:spMkLst>
        </pc:spChg>
        <pc:spChg chg="mod">
          <ac:chgData name="usuario invitado" userId="9c91df977c076143" providerId="LiveId" clId="{DCDB2259-D517-452D-9578-938FF0A17436}" dt="2024-11-06T06:17:00.244" v="202"/>
          <ac:spMkLst>
            <pc:docMk/>
            <pc:sldMk cId="443561637" sldId="263"/>
            <ac:spMk id="56" creationId="{53E0B68E-A1D3-E932-1B04-44B880BA7523}"/>
          </ac:spMkLst>
        </pc:spChg>
        <pc:spChg chg="mod">
          <ac:chgData name="usuario invitado" userId="9c91df977c076143" providerId="LiveId" clId="{DCDB2259-D517-452D-9578-938FF0A17436}" dt="2024-11-06T06:17:00.244" v="202"/>
          <ac:spMkLst>
            <pc:docMk/>
            <pc:sldMk cId="443561637" sldId="263"/>
            <ac:spMk id="59" creationId="{F58AFC81-8E30-E0B3-F658-AB2E7CCA88AB}"/>
          </ac:spMkLst>
        </pc:spChg>
        <pc:spChg chg="del mod">
          <ac:chgData name="usuario invitado" userId="9c91df977c076143" providerId="LiveId" clId="{DCDB2259-D517-452D-9578-938FF0A17436}" dt="2024-11-06T06:17:08.277" v="209" actId="478"/>
          <ac:spMkLst>
            <pc:docMk/>
            <pc:sldMk cId="443561637" sldId="263"/>
            <ac:spMk id="60" creationId="{AE93ECCF-7DE4-E937-B2DF-E3DC15038D86}"/>
          </ac:spMkLst>
        </pc:spChg>
        <pc:spChg chg="del mod">
          <ac:chgData name="usuario invitado" userId="9c91df977c076143" providerId="LiveId" clId="{DCDB2259-D517-452D-9578-938FF0A17436}" dt="2024-11-06T06:17:09.415" v="211" actId="478"/>
          <ac:spMkLst>
            <pc:docMk/>
            <pc:sldMk cId="443561637" sldId="263"/>
            <ac:spMk id="61" creationId="{9CAEDE99-36BE-A004-ACFA-62FB5B111A17}"/>
          </ac:spMkLst>
        </pc:spChg>
        <pc:spChg chg="mod">
          <ac:chgData name="usuario invitado" userId="9c91df977c076143" providerId="LiveId" clId="{DCDB2259-D517-452D-9578-938FF0A17436}" dt="2024-11-06T06:17:00.244" v="202"/>
          <ac:spMkLst>
            <pc:docMk/>
            <pc:sldMk cId="443561637" sldId="263"/>
            <ac:spMk id="63" creationId="{7EC37BB4-8895-8686-8801-9818C8EB73B5}"/>
          </ac:spMkLst>
        </pc:spChg>
        <pc:spChg chg="del mod">
          <ac:chgData name="usuario invitado" userId="9c91df977c076143" providerId="LiveId" clId="{DCDB2259-D517-452D-9578-938FF0A17436}" dt="2024-11-06T06:17:10.679" v="212" actId="478"/>
          <ac:spMkLst>
            <pc:docMk/>
            <pc:sldMk cId="443561637" sldId="263"/>
            <ac:spMk id="64" creationId="{A5853D3B-D513-0E7F-A486-C0B801EB0CB2}"/>
          </ac:spMkLst>
        </pc:spChg>
        <pc:spChg chg="del mod">
          <ac:chgData name="usuario invitado" userId="9c91df977c076143" providerId="LiveId" clId="{DCDB2259-D517-452D-9578-938FF0A17436}" dt="2024-11-06T06:17:12.362" v="213" actId="478"/>
          <ac:spMkLst>
            <pc:docMk/>
            <pc:sldMk cId="443561637" sldId="263"/>
            <ac:spMk id="65" creationId="{9A795D17-1094-4646-4954-ECF07B102EBC}"/>
          </ac:spMkLst>
        </pc:spChg>
        <pc:spChg chg="mod">
          <ac:chgData name="usuario invitado" userId="9c91df977c076143" providerId="LiveId" clId="{DCDB2259-D517-452D-9578-938FF0A17436}" dt="2024-11-06T06:17:00.244" v="202"/>
          <ac:spMkLst>
            <pc:docMk/>
            <pc:sldMk cId="443561637" sldId="263"/>
            <ac:spMk id="66" creationId="{8C0C63E5-2BE1-56C8-E426-BB58D2DAC341}"/>
          </ac:spMkLst>
        </pc:spChg>
        <pc:grpChg chg="add del mod">
          <ac:chgData name="usuario invitado" userId="9c91df977c076143" providerId="LiveId" clId="{DCDB2259-D517-452D-9578-938FF0A17436}" dt="2024-11-06T06:18:09.818" v="230" actId="21"/>
          <ac:grpSpMkLst>
            <pc:docMk/>
            <pc:sldMk cId="443561637" sldId="263"/>
            <ac:grpSpMk id="2" creationId="{F6241337-91E0-8BE7-2363-E52657DBCC34}"/>
          </ac:grpSpMkLst>
        </pc:grpChg>
        <pc:grpChg chg="mod">
          <ac:chgData name="usuario invitado" userId="9c91df977c076143" providerId="LiveId" clId="{DCDB2259-D517-452D-9578-938FF0A17436}" dt="2024-11-06T06:17:43.229" v="219"/>
          <ac:grpSpMkLst>
            <pc:docMk/>
            <pc:sldMk cId="443561637" sldId="263"/>
            <ac:grpSpMk id="22" creationId="{46B375E6-6F7B-9AF0-F130-813D27BB5DB6}"/>
          </ac:grpSpMkLst>
        </pc:grpChg>
        <pc:grpChg chg="del mod">
          <ac:chgData name="usuario invitado" userId="9c91df977c076143" providerId="LiveId" clId="{DCDB2259-D517-452D-9578-938FF0A17436}" dt="2024-11-06T06:18:07.940" v="229" actId="478"/>
          <ac:grpSpMkLst>
            <pc:docMk/>
            <pc:sldMk cId="443561637" sldId="263"/>
            <ac:grpSpMk id="40" creationId="{B2E2909B-BA34-78EF-1027-9A9219781CD3}"/>
          </ac:grpSpMkLst>
        </pc:grpChg>
        <pc:grpChg chg="add del mod">
          <ac:chgData name="usuario invitado" userId="9c91df977c076143" providerId="LiveId" clId="{DCDB2259-D517-452D-9578-938FF0A17436}" dt="2024-11-06T06:18:02.123" v="225" actId="478"/>
          <ac:grpSpMkLst>
            <pc:docMk/>
            <pc:sldMk cId="443561637" sldId="263"/>
            <ac:grpSpMk id="41" creationId="{250340C2-4BD1-E5D5-4EE8-5E7D2D8E6DFA}"/>
          </ac:grpSpMkLst>
        </pc:grpChg>
        <pc:grpChg chg="add del mod">
          <ac:chgData name="usuario invitado" userId="9c91df977c076143" providerId="LiveId" clId="{DCDB2259-D517-452D-9578-938FF0A17436}" dt="2024-11-06T06:17:02.225" v="203" actId="478"/>
          <ac:grpSpMkLst>
            <pc:docMk/>
            <pc:sldMk cId="443561637" sldId="263"/>
            <ac:grpSpMk id="50" creationId="{5D181CFB-23A5-7230-1302-F542D4BD073F}"/>
          </ac:grpSpMkLst>
        </pc:grpChg>
        <pc:grpChg chg="add del mod topLvl">
          <ac:chgData name="usuario invitado" userId="9c91df977c076143" providerId="LiveId" clId="{DCDB2259-D517-452D-9578-938FF0A17436}" dt="2024-11-06T06:17:06.963" v="208" actId="478"/>
          <ac:grpSpMkLst>
            <pc:docMk/>
            <pc:sldMk cId="443561637" sldId="263"/>
            <ac:grpSpMk id="51" creationId="{C4236016-F937-BB81-A0BF-B8DEFDB8E4A4}"/>
          </ac:grpSpMkLst>
        </pc:grpChg>
        <pc:grpChg chg="del mod topLvl">
          <ac:chgData name="usuario invitado" userId="9c91df977c076143" providerId="LiveId" clId="{DCDB2259-D517-452D-9578-938FF0A17436}" dt="2024-11-06T06:17:42.928" v="218" actId="478"/>
          <ac:grpSpMkLst>
            <pc:docMk/>
            <pc:sldMk cId="443561637" sldId="263"/>
            <ac:grpSpMk id="53" creationId="{350B1209-5D17-B1D8-1D96-82AC189962A2}"/>
          </ac:grpSpMkLst>
        </pc:grpChg>
        <pc:grpChg chg="mod">
          <ac:chgData name="usuario invitado" userId="9c91df977c076143" providerId="LiveId" clId="{DCDB2259-D517-452D-9578-938FF0A17436}" dt="2024-11-06T06:17:00.244" v="202"/>
          <ac:grpSpMkLst>
            <pc:docMk/>
            <pc:sldMk cId="443561637" sldId="263"/>
            <ac:grpSpMk id="57" creationId="{C8560CF7-6A23-E571-BC5D-0C0550AB49A3}"/>
          </ac:grpSpMkLst>
        </pc:grpChg>
        <pc:grpChg chg="del mod">
          <ac:chgData name="usuario invitado" userId="9c91df977c076143" providerId="LiveId" clId="{DCDB2259-D517-452D-9578-938FF0A17436}" dt="2024-11-06T06:17:12.362" v="213" actId="478"/>
          <ac:grpSpMkLst>
            <pc:docMk/>
            <pc:sldMk cId="443561637" sldId="263"/>
            <ac:grpSpMk id="58" creationId="{D8C75F5A-2CD0-BB29-155B-98CE996D1A61}"/>
          </ac:grpSpMkLst>
        </pc:grpChg>
        <pc:cxnChg chg="del mod">
          <ac:chgData name="usuario invitado" userId="9c91df977c076143" providerId="LiveId" clId="{DCDB2259-D517-452D-9578-938FF0A17436}" dt="2024-11-06T06:18:07.940" v="229" actId="478"/>
          <ac:cxnSpMkLst>
            <pc:docMk/>
            <pc:sldMk cId="443561637" sldId="263"/>
            <ac:cxnSpMk id="30" creationId="{F52A25C1-81F3-EBB8-FB42-9F6C0C62F966}"/>
          </ac:cxnSpMkLst>
        </pc:cxnChg>
        <pc:cxnChg chg="mod">
          <ac:chgData name="usuario invitado" userId="9c91df977c076143" providerId="LiveId" clId="{DCDB2259-D517-452D-9578-938FF0A17436}" dt="2024-11-06T06:17:00.244" v="202"/>
          <ac:cxnSpMkLst>
            <pc:docMk/>
            <pc:sldMk cId="443561637" sldId="263"/>
            <ac:cxnSpMk id="62" creationId="{B4ED39BC-7F59-FEE6-98D6-BA2082F2D297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589241"/>
            <a:ext cx="3060383" cy="1253490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1891070"/>
            <a:ext cx="2700338" cy="869275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BE8-E499-4CA9-A5B6-C100FFB9B8CB}" type="datetimeFigureOut">
              <a:rPr lang="es-MX" smtClean="0"/>
              <a:t>26/11/2024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CA14-6D93-4BE6-9F12-BC407FA297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735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BE8-E499-4CA9-A5B6-C100FFB9B8CB}" type="datetimeFigureOut">
              <a:rPr lang="es-MX" smtClean="0"/>
              <a:t>26/11/2024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CA14-6D93-4BE6-9F12-BC407FA297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89316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191691"/>
            <a:ext cx="776347" cy="305121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191691"/>
            <a:ext cx="2284035" cy="3051215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BE8-E499-4CA9-A5B6-C100FFB9B8CB}" type="datetimeFigureOut">
              <a:rPr lang="es-MX" smtClean="0"/>
              <a:t>26/11/2024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CA14-6D93-4BE6-9F12-BC407FA297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13310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BE8-E499-4CA9-A5B6-C100FFB9B8CB}" type="datetimeFigureOut">
              <a:rPr lang="es-MX" smtClean="0"/>
              <a:t>26/11/2024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CA14-6D93-4BE6-9F12-BC407FA297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1718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897613"/>
            <a:ext cx="3105388" cy="1497687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2409469"/>
            <a:ext cx="3105388" cy="787598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>
                    <a:tint val="82000"/>
                  </a:schemeClr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82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82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82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82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82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82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82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BE8-E499-4CA9-A5B6-C100FFB9B8CB}" type="datetimeFigureOut">
              <a:rPr lang="es-MX" smtClean="0"/>
              <a:t>26/11/2024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CA14-6D93-4BE6-9F12-BC407FA297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36150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958453"/>
            <a:ext cx="1530191" cy="228445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958453"/>
            <a:ext cx="1530191" cy="228445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BE8-E499-4CA9-A5B6-C100FFB9B8CB}" type="datetimeFigureOut">
              <a:rPr lang="es-MX" smtClean="0"/>
              <a:t>26/11/2024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CA14-6D93-4BE6-9F12-BC407FA297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957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191691"/>
            <a:ext cx="3105388" cy="69592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882610"/>
            <a:ext cx="1523159" cy="432554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315164"/>
            <a:ext cx="1523159" cy="193440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882610"/>
            <a:ext cx="1530660" cy="432554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315164"/>
            <a:ext cx="1530660" cy="193440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BE8-E499-4CA9-A5B6-C100FFB9B8CB}" type="datetimeFigureOut">
              <a:rPr lang="es-MX" smtClean="0"/>
              <a:t>26/11/2024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CA14-6D93-4BE6-9F12-BC407FA297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2297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BE8-E499-4CA9-A5B6-C100FFB9B8CB}" type="datetimeFigureOut">
              <a:rPr lang="es-MX" smtClean="0"/>
              <a:t>26/11/2024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CA14-6D93-4BE6-9F12-BC407FA297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40010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BE8-E499-4CA9-A5B6-C100FFB9B8CB}" type="datetimeFigureOut">
              <a:rPr lang="es-MX" smtClean="0"/>
              <a:t>26/11/2024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CA14-6D93-4BE6-9F12-BC407FA297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04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40030"/>
            <a:ext cx="1161239" cy="840105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518399"/>
            <a:ext cx="1822728" cy="2558653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080135"/>
            <a:ext cx="1161239" cy="2001084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BE8-E499-4CA9-A5B6-C100FFB9B8CB}" type="datetimeFigureOut">
              <a:rPr lang="es-MX" smtClean="0"/>
              <a:t>26/11/2024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CA14-6D93-4BE6-9F12-BC407FA297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85533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40030"/>
            <a:ext cx="1161239" cy="840105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518399"/>
            <a:ext cx="1822728" cy="2558653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080135"/>
            <a:ext cx="1161239" cy="2001084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93BE8-E499-4CA9-A5B6-C100FFB9B8CB}" type="datetimeFigureOut">
              <a:rPr lang="es-MX" smtClean="0"/>
              <a:t>26/11/2024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FCA14-6D93-4BE6-9F12-BC407FA297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79111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191691"/>
            <a:ext cx="3105388" cy="6959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958453"/>
            <a:ext cx="3105388" cy="22844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3337084"/>
            <a:ext cx="81010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393BE8-E499-4CA9-A5B6-C100FFB9B8CB}" type="datetimeFigureOut">
              <a:rPr lang="es-MX" smtClean="0"/>
              <a:t>26/11/2024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3337084"/>
            <a:ext cx="1215152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3337084"/>
            <a:ext cx="810101" cy="19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FFCA14-6D93-4BE6-9F12-BC407FA297D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024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F47987-C59D-31A3-C7F6-96592BF1E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02810AF8-C8F2-B74F-6987-076B5EE89B13}"/>
              </a:ext>
            </a:extLst>
          </p:cNvPr>
          <p:cNvSpPr/>
          <p:nvPr/>
        </p:nvSpPr>
        <p:spPr>
          <a:xfrm>
            <a:off x="0" y="0"/>
            <a:ext cx="3600450" cy="3600450"/>
          </a:xfrm>
          <a:prstGeom prst="rect">
            <a:avLst/>
          </a:prstGeom>
          <a:solidFill>
            <a:srgbClr val="DBD5C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C1E01FAB-470D-4031-C074-2261516D9254}"/>
              </a:ext>
            </a:extLst>
          </p:cNvPr>
          <p:cNvSpPr/>
          <p:nvPr/>
        </p:nvSpPr>
        <p:spPr>
          <a:xfrm>
            <a:off x="2286000" y="1734173"/>
            <a:ext cx="259080" cy="25908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Triángulo rectángulo 2">
            <a:extLst>
              <a:ext uri="{FF2B5EF4-FFF2-40B4-BE49-F238E27FC236}">
                <a16:creationId xmlns:a16="http://schemas.microsoft.com/office/drawing/2014/main" id="{235F0DC4-12F7-D4F1-CB89-293E4A7F2C70}"/>
              </a:ext>
            </a:extLst>
          </p:cNvPr>
          <p:cNvSpPr/>
          <p:nvPr/>
        </p:nvSpPr>
        <p:spPr>
          <a:xfrm rot="16200000">
            <a:off x="320421" y="2145411"/>
            <a:ext cx="460248" cy="521970"/>
          </a:xfrm>
          <a:prstGeom prst="rtTriangle">
            <a:avLst/>
          </a:prstGeom>
          <a:solidFill>
            <a:srgbClr val="A907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Triángulo rectángulo 12">
            <a:extLst>
              <a:ext uri="{FF2B5EF4-FFF2-40B4-BE49-F238E27FC236}">
                <a16:creationId xmlns:a16="http://schemas.microsoft.com/office/drawing/2014/main" id="{B38367AA-D85F-E510-8F47-A217FDE39F28}"/>
              </a:ext>
            </a:extLst>
          </p:cNvPr>
          <p:cNvSpPr/>
          <p:nvPr/>
        </p:nvSpPr>
        <p:spPr>
          <a:xfrm rot="16200000" flipH="1" flipV="1">
            <a:off x="502920" y="2423160"/>
            <a:ext cx="95250" cy="521970"/>
          </a:xfrm>
          <a:prstGeom prst="rtTriangle">
            <a:avLst/>
          </a:prstGeom>
          <a:solidFill>
            <a:srgbClr val="A907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Triángulo rectángulo 13">
            <a:extLst>
              <a:ext uri="{FF2B5EF4-FFF2-40B4-BE49-F238E27FC236}">
                <a16:creationId xmlns:a16="http://schemas.microsoft.com/office/drawing/2014/main" id="{D3B778DA-7C1C-952F-AB3D-8E87F7F47750}"/>
              </a:ext>
            </a:extLst>
          </p:cNvPr>
          <p:cNvSpPr/>
          <p:nvPr/>
        </p:nvSpPr>
        <p:spPr>
          <a:xfrm rot="16200000">
            <a:off x="203267" y="2642802"/>
            <a:ext cx="95250" cy="82685"/>
          </a:xfrm>
          <a:prstGeom prst="rtTriangle">
            <a:avLst/>
          </a:prstGeom>
          <a:solidFill>
            <a:srgbClr val="A907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2E6744B8-1F33-7E29-FB0F-35F18073CEAC}"/>
              </a:ext>
            </a:extLst>
          </p:cNvPr>
          <p:cNvGrpSpPr/>
          <p:nvPr/>
        </p:nvGrpSpPr>
        <p:grpSpPr>
          <a:xfrm>
            <a:off x="1766653" y="2282356"/>
            <a:ext cx="466440" cy="708326"/>
            <a:chOff x="1833787" y="2255005"/>
            <a:chExt cx="466440" cy="708326"/>
          </a:xfrm>
        </p:grpSpPr>
        <p:grpSp>
          <p:nvGrpSpPr>
            <p:cNvPr id="70" name="Grupo 69">
              <a:extLst>
                <a:ext uri="{FF2B5EF4-FFF2-40B4-BE49-F238E27FC236}">
                  <a16:creationId xmlns:a16="http://schemas.microsoft.com/office/drawing/2014/main" id="{F2397556-9ED1-E323-9DFD-D6AAB08822E7}"/>
                </a:ext>
              </a:extLst>
            </p:cNvPr>
            <p:cNvGrpSpPr/>
            <p:nvPr/>
          </p:nvGrpSpPr>
          <p:grpSpPr>
            <a:xfrm>
              <a:off x="1833787" y="2342117"/>
              <a:ext cx="466440" cy="621214"/>
              <a:chOff x="1833787" y="2342117"/>
              <a:chExt cx="466440" cy="621214"/>
            </a:xfrm>
          </p:grpSpPr>
          <p:sp>
            <p:nvSpPr>
              <p:cNvPr id="54" name="Elipse 53">
                <a:extLst>
                  <a:ext uri="{FF2B5EF4-FFF2-40B4-BE49-F238E27FC236}">
                    <a16:creationId xmlns:a16="http://schemas.microsoft.com/office/drawing/2014/main" id="{3FC7717F-2326-0840-67F4-578737F39C25}"/>
                  </a:ext>
                </a:extLst>
              </p:cNvPr>
              <p:cNvSpPr/>
              <p:nvPr/>
            </p:nvSpPr>
            <p:spPr>
              <a:xfrm>
                <a:off x="2047477" y="2387235"/>
                <a:ext cx="252750" cy="309561"/>
              </a:xfrm>
              <a:prstGeom prst="ellipse">
                <a:avLst/>
              </a:prstGeom>
              <a:solidFill>
                <a:srgbClr val="45454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55" name="Elipse 54">
                <a:extLst>
                  <a:ext uri="{FF2B5EF4-FFF2-40B4-BE49-F238E27FC236}">
                    <a16:creationId xmlns:a16="http://schemas.microsoft.com/office/drawing/2014/main" id="{913B54F9-FC9E-464B-29CF-00503B23A7A9}"/>
                  </a:ext>
                </a:extLst>
              </p:cNvPr>
              <p:cNvSpPr/>
              <p:nvPr/>
            </p:nvSpPr>
            <p:spPr>
              <a:xfrm>
                <a:off x="1971675" y="2406016"/>
                <a:ext cx="321685" cy="381524"/>
              </a:xfrm>
              <a:prstGeom prst="ellipse">
                <a:avLst/>
              </a:prstGeom>
              <a:solidFill>
                <a:srgbClr val="45454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62" name="Elipse 61">
                <a:extLst>
                  <a:ext uri="{FF2B5EF4-FFF2-40B4-BE49-F238E27FC236}">
                    <a16:creationId xmlns:a16="http://schemas.microsoft.com/office/drawing/2014/main" id="{E543E961-774A-96AB-BB08-FF993FF8FB11}"/>
                  </a:ext>
                </a:extLst>
              </p:cNvPr>
              <p:cNvSpPr/>
              <p:nvPr/>
            </p:nvSpPr>
            <p:spPr>
              <a:xfrm>
                <a:off x="2031302" y="2391567"/>
                <a:ext cx="228914" cy="231074"/>
              </a:xfrm>
              <a:prstGeom prst="ellipse">
                <a:avLst/>
              </a:prstGeom>
              <a:solidFill>
                <a:srgbClr val="7CB48A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63" name="Elipse 62">
                <a:extLst>
                  <a:ext uri="{FF2B5EF4-FFF2-40B4-BE49-F238E27FC236}">
                    <a16:creationId xmlns:a16="http://schemas.microsoft.com/office/drawing/2014/main" id="{E1D8CED2-A54C-47FF-095E-96FB6D36976C}"/>
                  </a:ext>
                </a:extLst>
              </p:cNvPr>
              <p:cNvSpPr/>
              <p:nvPr/>
            </p:nvSpPr>
            <p:spPr>
              <a:xfrm>
                <a:off x="2079339" y="2393118"/>
                <a:ext cx="127415" cy="12861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grpSp>
            <p:nvGrpSpPr>
              <p:cNvPr id="65" name="Grupo 64">
                <a:extLst>
                  <a:ext uri="{FF2B5EF4-FFF2-40B4-BE49-F238E27FC236}">
                    <a16:creationId xmlns:a16="http://schemas.microsoft.com/office/drawing/2014/main" id="{BDFF7BEC-848C-77C2-6F31-BB5179AEA1D9}"/>
                  </a:ext>
                </a:extLst>
              </p:cNvPr>
              <p:cNvGrpSpPr/>
              <p:nvPr/>
            </p:nvGrpSpPr>
            <p:grpSpPr>
              <a:xfrm>
                <a:off x="1935970" y="2342117"/>
                <a:ext cx="356628" cy="535278"/>
                <a:chOff x="1937875" y="2347832"/>
                <a:chExt cx="356628" cy="535278"/>
              </a:xfrm>
            </p:grpSpPr>
            <p:sp>
              <p:nvSpPr>
                <p:cNvPr id="66" name="Luna 65">
                  <a:extLst>
                    <a:ext uri="{FF2B5EF4-FFF2-40B4-BE49-F238E27FC236}">
                      <a16:creationId xmlns:a16="http://schemas.microsoft.com/office/drawing/2014/main" id="{7DE4EC4E-167A-1D97-3C29-5EB17E3FDB1E}"/>
                    </a:ext>
                  </a:extLst>
                </p:cNvPr>
                <p:cNvSpPr/>
                <p:nvPr/>
              </p:nvSpPr>
              <p:spPr>
                <a:xfrm rot="1376875">
                  <a:off x="1963332" y="2347832"/>
                  <a:ext cx="153561" cy="426654"/>
                </a:xfrm>
                <a:prstGeom prst="moon">
                  <a:avLst>
                    <a:gd name="adj" fmla="val 2148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67" name="Luna 66">
                  <a:extLst>
                    <a:ext uri="{FF2B5EF4-FFF2-40B4-BE49-F238E27FC236}">
                      <a16:creationId xmlns:a16="http://schemas.microsoft.com/office/drawing/2014/main" id="{536E2FB4-57FA-24B3-E158-6D85EE794011}"/>
                    </a:ext>
                  </a:extLst>
                </p:cNvPr>
                <p:cNvSpPr/>
                <p:nvPr/>
              </p:nvSpPr>
              <p:spPr>
                <a:xfrm rot="13035694">
                  <a:off x="2109992" y="2445805"/>
                  <a:ext cx="184511" cy="437305"/>
                </a:xfrm>
                <a:prstGeom prst="moon">
                  <a:avLst>
                    <a:gd name="adj" fmla="val 21482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  <p:sp>
              <p:nvSpPr>
                <p:cNvPr id="68" name="Luna 67">
                  <a:extLst>
                    <a:ext uri="{FF2B5EF4-FFF2-40B4-BE49-F238E27FC236}">
                      <a16:creationId xmlns:a16="http://schemas.microsoft.com/office/drawing/2014/main" id="{47D343EC-99AB-73F4-3BF7-70DCADC29ACF}"/>
                    </a:ext>
                  </a:extLst>
                </p:cNvPr>
                <p:cNvSpPr/>
                <p:nvPr/>
              </p:nvSpPr>
              <p:spPr>
                <a:xfrm rot="17244026">
                  <a:off x="1997541" y="2559016"/>
                  <a:ext cx="184511" cy="303843"/>
                </a:xfrm>
                <a:prstGeom prst="moon">
                  <a:avLst>
                    <a:gd name="adj" fmla="val 31584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MX"/>
                </a:p>
              </p:txBody>
            </p:sp>
          </p:grpSp>
          <p:sp>
            <p:nvSpPr>
              <p:cNvPr id="69" name="Triángulo isósceles 51">
                <a:extLst>
                  <a:ext uri="{FF2B5EF4-FFF2-40B4-BE49-F238E27FC236}">
                    <a16:creationId xmlns:a16="http://schemas.microsoft.com/office/drawing/2014/main" id="{31F84227-35BC-6E6B-D2E6-EBF41002EBF1}"/>
                  </a:ext>
                </a:extLst>
              </p:cNvPr>
              <p:cNvSpPr/>
              <p:nvPr/>
            </p:nvSpPr>
            <p:spPr>
              <a:xfrm rot="13262131">
                <a:off x="1833787" y="2584720"/>
                <a:ext cx="333563" cy="378611"/>
              </a:xfrm>
              <a:custGeom>
                <a:avLst/>
                <a:gdLst>
                  <a:gd name="connsiteX0" fmla="*/ 0 w 209029"/>
                  <a:gd name="connsiteY0" fmla="*/ 243138 h 243138"/>
                  <a:gd name="connsiteX1" fmla="*/ 99109 w 209029"/>
                  <a:gd name="connsiteY1" fmla="*/ 0 h 243138"/>
                  <a:gd name="connsiteX2" fmla="*/ 209029 w 209029"/>
                  <a:gd name="connsiteY2" fmla="*/ 243138 h 243138"/>
                  <a:gd name="connsiteX3" fmla="*/ 0 w 209029"/>
                  <a:gd name="connsiteY3" fmla="*/ 243138 h 243138"/>
                  <a:gd name="connsiteX0" fmla="*/ 0 w 284096"/>
                  <a:gd name="connsiteY0" fmla="*/ 371612 h 371612"/>
                  <a:gd name="connsiteX1" fmla="*/ 174176 w 284096"/>
                  <a:gd name="connsiteY1" fmla="*/ 0 h 371612"/>
                  <a:gd name="connsiteX2" fmla="*/ 284096 w 284096"/>
                  <a:gd name="connsiteY2" fmla="*/ 243138 h 371612"/>
                  <a:gd name="connsiteX3" fmla="*/ 0 w 284096"/>
                  <a:gd name="connsiteY3" fmla="*/ 371612 h 371612"/>
                  <a:gd name="connsiteX0" fmla="*/ 0 w 284096"/>
                  <a:gd name="connsiteY0" fmla="*/ 371612 h 371612"/>
                  <a:gd name="connsiteX1" fmla="*/ 174176 w 284096"/>
                  <a:gd name="connsiteY1" fmla="*/ 0 h 371612"/>
                  <a:gd name="connsiteX2" fmla="*/ 284096 w 284096"/>
                  <a:gd name="connsiteY2" fmla="*/ 243138 h 371612"/>
                  <a:gd name="connsiteX3" fmla="*/ 0 w 284096"/>
                  <a:gd name="connsiteY3" fmla="*/ 371612 h 371612"/>
                  <a:gd name="connsiteX0" fmla="*/ 0 w 284096"/>
                  <a:gd name="connsiteY0" fmla="*/ 371612 h 371612"/>
                  <a:gd name="connsiteX1" fmla="*/ 174176 w 284096"/>
                  <a:gd name="connsiteY1" fmla="*/ 0 h 371612"/>
                  <a:gd name="connsiteX2" fmla="*/ 284096 w 284096"/>
                  <a:gd name="connsiteY2" fmla="*/ 243138 h 371612"/>
                  <a:gd name="connsiteX3" fmla="*/ 0 w 284096"/>
                  <a:gd name="connsiteY3" fmla="*/ 371612 h 371612"/>
                  <a:gd name="connsiteX0" fmla="*/ 0 w 284096"/>
                  <a:gd name="connsiteY0" fmla="*/ 371612 h 371612"/>
                  <a:gd name="connsiteX1" fmla="*/ 174176 w 284096"/>
                  <a:gd name="connsiteY1" fmla="*/ 0 h 371612"/>
                  <a:gd name="connsiteX2" fmla="*/ 284096 w 284096"/>
                  <a:gd name="connsiteY2" fmla="*/ 243138 h 371612"/>
                  <a:gd name="connsiteX3" fmla="*/ 0 w 284096"/>
                  <a:gd name="connsiteY3" fmla="*/ 371612 h 371612"/>
                  <a:gd name="connsiteX0" fmla="*/ 0 w 284096"/>
                  <a:gd name="connsiteY0" fmla="*/ 371612 h 371612"/>
                  <a:gd name="connsiteX1" fmla="*/ 174176 w 284096"/>
                  <a:gd name="connsiteY1" fmla="*/ 0 h 371612"/>
                  <a:gd name="connsiteX2" fmla="*/ 284096 w 284096"/>
                  <a:gd name="connsiteY2" fmla="*/ 243138 h 371612"/>
                  <a:gd name="connsiteX3" fmla="*/ 0 w 284096"/>
                  <a:gd name="connsiteY3" fmla="*/ 371612 h 371612"/>
                  <a:gd name="connsiteX0" fmla="*/ 0 w 284096"/>
                  <a:gd name="connsiteY0" fmla="*/ 371612 h 371612"/>
                  <a:gd name="connsiteX1" fmla="*/ 174176 w 284096"/>
                  <a:gd name="connsiteY1" fmla="*/ 0 h 371612"/>
                  <a:gd name="connsiteX2" fmla="*/ 284096 w 284096"/>
                  <a:gd name="connsiteY2" fmla="*/ 243138 h 371612"/>
                  <a:gd name="connsiteX3" fmla="*/ 0 w 284096"/>
                  <a:gd name="connsiteY3" fmla="*/ 371612 h 371612"/>
                  <a:gd name="connsiteX0" fmla="*/ 0 w 284096"/>
                  <a:gd name="connsiteY0" fmla="*/ 371612 h 371612"/>
                  <a:gd name="connsiteX1" fmla="*/ 174176 w 284096"/>
                  <a:gd name="connsiteY1" fmla="*/ 0 h 371612"/>
                  <a:gd name="connsiteX2" fmla="*/ 284096 w 284096"/>
                  <a:gd name="connsiteY2" fmla="*/ 243138 h 371612"/>
                  <a:gd name="connsiteX3" fmla="*/ 0 w 284096"/>
                  <a:gd name="connsiteY3" fmla="*/ 371612 h 371612"/>
                  <a:gd name="connsiteX0" fmla="*/ 0 w 341627"/>
                  <a:gd name="connsiteY0" fmla="*/ 371612 h 371612"/>
                  <a:gd name="connsiteX1" fmla="*/ 174176 w 341627"/>
                  <a:gd name="connsiteY1" fmla="*/ 0 h 371612"/>
                  <a:gd name="connsiteX2" fmla="*/ 341627 w 341627"/>
                  <a:gd name="connsiteY2" fmla="*/ 309238 h 371612"/>
                  <a:gd name="connsiteX3" fmla="*/ 0 w 341627"/>
                  <a:gd name="connsiteY3" fmla="*/ 371612 h 371612"/>
                  <a:gd name="connsiteX0" fmla="*/ 0 w 341627"/>
                  <a:gd name="connsiteY0" fmla="*/ 371612 h 371612"/>
                  <a:gd name="connsiteX1" fmla="*/ 174176 w 341627"/>
                  <a:gd name="connsiteY1" fmla="*/ 0 h 371612"/>
                  <a:gd name="connsiteX2" fmla="*/ 341627 w 341627"/>
                  <a:gd name="connsiteY2" fmla="*/ 309238 h 371612"/>
                  <a:gd name="connsiteX3" fmla="*/ 0 w 341627"/>
                  <a:gd name="connsiteY3" fmla="*/ 371612 h 371612"/>
                  <a:gd name="connsiteX0" fmla="*/ 0 w 337129"/>
                  <a:gd name="connsiteY0" fmla="*/ 371612 h 371612"/>
                  <a:gd name="connsiteX1" fmla="*/ 174176 w 337129"/>
                  <a:gd name="connsiteY1" fmla="*/ 0 h 371612"/>
                  <a:gd name="connsiteX2" fmla="*/ 337129 w 337129"/>
                  <a:gd name="connsiteY2" fmla="*/ 315678 h 371612"/>
                  <a:gd name="connsiteX3" fmla="*/ 0 w 337129"/>
                  <a:gd name="connsiteY3" fmla="*/ 371612 h 371612"/>
                  <a:gd name="connsiteX0" fmla="*/ 0 w 337129"/>
                  <a:gd name="connsiteY0" fmla="*/ 371612 h 371612"/>
                  <a:gd name="connsiteX1" fmla="*/ 174176 w 337129"/>
                  <a:gd name="connsiteY1" fmla="*/ 0 h 371612"/>
                  <a:gd name="connsiteX2" fmla="*/ 337129 w 337129"/>
                  <a:gd name="connsiteY2" fmla="*/ 315678 h 371612"/>
                  <a:gd name="connsiteX3" fmla="*/ 0 w 337129"/>
                  <a:gd name="connsiteY3" fmla="*/ 371612 h 371612"/>
                  <a:gd name="connsiteX0" fmla="*/ 0 w 337129"/>
                  <a:gd name="connsiteY0" fmla="*/ 371612 h 371612"/>
                  <a:gd name="connsiteX1" fmla="*/ 174176 w 337129"/>
                  <a:gd name="connsiteY1" fmla="*/ 0 h 371612"/>
                  <a:gd name="connsiteX2" fmla="*/ 337129 w 337129"/>
                  <a:gd name="connsiteY2" fmla="*/ 315678 h 371612"/>
                  <a:gd name="connsiteX3" fmla="*/ 0 w 337129"/>
                  <a:gd name="connsiteY3" fmla="*/ 371612 h 371612"/>
                  <a:gd name="connsiteX0" fmla="*/ 0 w 337129"/>
                  <a:gd name="connsiteY0" fmla="*/ 371612 h 371612"/>
                  <a:gd name="connsiteX1" fmla="*/ 174176 w 337129"/>
                  <a:gd name="connsiteY1" fmla="*/ 0 h 371612"/>
                  <a:gd name="connsiteX2" fmla="*/ 337129 w 337129"/>
                  <a:gd name="connsiteY2" fmla="*/ 315678 h 371612"/>
                  <a:gd name="connsiteX3" fmla="*/ 0 w 337129"/>
                  <a:gd name="connsiteY3" fmla="*/ 371612 h 371612"/>
                  <a:gd name="connsiteX0" fmla="*/ 0 w 333563"/>
                  <a:gd name="connsiteY0" fmla="*/ 378611 h 378611"/>
                  <a:gd name="connsiteX1" fmla="*/ 170610 w 333563"/>
                  <a:gd name="connsiteY1" fmla="*/ 0 h 378611"/>
                  <a:gd name="connsiteX2" fmla="*/ 333563 w 333563"/>
                  <a:gd name="connsiteY2" fmla="*/ 315678 h 378611"/>
                  <a:gd name="connsiteX3" fmla="*/ 0 w 333563"/>
                  <a:gd name="connsiteY3" fmla="*/ 378611 h 378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33563" h="378611">
                    <a:moveTo>
                      <a:pt x="0" y="378611"/>
                    </a:moveTo>
                    <a:cubicBezTo>
                      <a:pt x="4971" y="202451"/>
                      <a:pt x="122503" y="155617"/>
                      <a:pt x="170610" y="0"/>
                    </a:cubicBezTo>
                    <a:cubicBezTo>
                      <a:pt x="204643" y="118673"/>
                      <a:pt x="295726" y="212944"/>
                      <a:pt x="333563" y="315678"/>
                    </a:cubicBezTo>
                    <a:cubicBezTo>
                      <a:pt x="217256" y="261137"/>
                      <a:pt x="164683" y="163751"/>
                      <a:pt x="0" y="37861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sp>
          <p:nvSpPr>
            <p:cNvPr id="71" name="Luna 70">
              <a:extLst>
                <a:ext uri="{FF2B5EF4-FFF2-40B4-BE49-F238E27FC236}">
                  <a16:creationId xmlns:a16="http://schemas.microsoft.com/office/drawing/2014/main" id="{5AB43FA6-850B-5311-50AA-2E441AE605BC}"/>
                </a:ext>
              </a:extLst>
            </p:cNvPr>
            <p:cNvSpPr/>
            <p:nvPr/>
          </p:nvSpPr>
          <p:spPr>
            <a:xfrm rot="2398169">
              <a:off x="1873849" y="2255005"/>
              <a:ext cx="122662" cy="517786"/>
            </a:xfrm>
            <a:custGeom>
              <a:avLst/>
              <a:gdLst>
                <a:gd name="connsiteX0" fmla="*/ 122662 w 122662"/>
                <a:gd name="connsiteY0" fmla="*/ 517785 h 517785"/>
                <a:gd name="connsiteX1" fmla="*/ 0 w 122662"/>
                <a:gd name="connsiteY1" fmla="*/ 258892 h 517785"/>
                <a:gd name="connsiteX2" fmla="*/ 122662 w 122662"/>
                <a:gd name="connsiteY2" fmla="*/ -1 h 517785"/>
                <a:gd name="connsiteX3" fmla="*/ 35112 w 122662"/>
                <a:gd name="connsiteY3" fmla="*/ 258892 h 517785"/>
                <a:gd name="connsiteX4" fmla="*/ 122662 w 122662"/>
                <a:gd name="connsiteY4" fmla="*/ 517785 h 517785"/>
                <a:gd name="connsiteX0" fmla="*/ 122662 w 122662"/>
                <a:gd name="connsiteY0" fmla="*/ 517786 h 517786"/>
                <a:gd name="connsiteX1" fmla="*/ 0 w 122662"/>
                <a:gd name="connsiteY1" fmla="*/ 258893 h 517786"/>
                <a:gd name="connsiteX2" fmla="*/ 122662 w 122662"/>
                <a:gd name="connsiteY2" fmla="*/ 0 h 517786"/>
                <a:gd name="connsiteX3" fmla="*/ 35112 w 122662"/>
                <a:gd name="connsiteY3" fmla="*/ 258893 h 517786"/>
                <a:gd name="connsiteX4" fmla="*/ 122662 w 122662"/>
                <a:gd name="connsiteY4" fmla="*/ 517786 h 517786"/>
                <a:gd name="connsiteX0" fmla="*/ 122662 w 122662"/>
                <a:gd name="connsiteY0" fmla="*/ 517786 h 517786"/>
                <a:gd name="connsiteX1" fmla="*/ 0 w 122662"/>
                <a:gd name="connsiteY1" fmla="*/ 258893 h 517786"/>
                <a:gd name="connsiteX2" fmla="*/ 122662 w 122662"/>
                <a:gd name="connsiteY2" fmla="*/ 0 h 517786"/>
                <a:gd name="connsiteX3" fmla="*/ 35112 w 122662"/>
                <a:gd name="connsiteY3" fmla="*/ 258893 h 517786"/>
                <a:gd name="connsiteX4" fmla="*/ 122662 w 122662"/>
                <a:gd name="connsiteY4" fmla="*/ 517786 h 517786"/>
                <a:gd name="connsiteX0" fmla="*/ 122662 w 122662"/>
                <a:gd name="connsiteY0" fmla="*/ 517786 h 517786"/>
                <a:gd name="connsiteX1" fmla="*/ 0 w 122662"/>
                <a:gd name="connsiteY1" fmla="*/ 258893 h 517786"/>
                <a:gd name="connsiteX2" fmla="*/ 122662 w 122662"/>
                <a:gd name="connsiteY2" fmla="*/ 0 h 517786"/>
                <a:gd name="connsiteX3" fmla="*/ 35112 w 122662"/>
                <a:gd name="connsiteY3" fmla="*/ 258893 h 517786"/>
                <a:gd name="connsiteX4" fmla="*/ 122662 w 122662"/>
                <a:gd name="connsiteY4" fmla="*/ 517786 h 517786"/>
                <a:gd name="connsiteX0" fmla="*/ 122662 w 122662"/>
                <a:gd name="connsiteY0" fmla="*/ 517786 h 517786"/>
                <a:gd name="connsiteX1" fmla="*/ 0 w 122662"/>
                <a:gd name="connsiteY1" fmla="*/ 258893 h 517786"/>
                <a:gd name="connsiteX2" fmla="*/ 122662 w 122662"/>
                <a:gd name="connsiteY2" fmla="*/ 0 h 517786"/>
                <a:gd name="connsiteX3" fmla="*/ 35112 w 122662"/>
                <a:gd name="connsiteY3" fmla="*/ 258893 h 517786"/>
                <a:gd name="connsiteX4" fmla="*/ 122662 w 122662"/>
                <a:gd name="connsiteY4" fmla="*/ 517786 h 517786"/>
                <a:gd name="connsiteX0" fmla="*/ 122662 w 122662"/>
                <a:gd name="connsiteY0" fmla="*/ 517786 h 517786"/>
                <a:gd name="connsiteX1" fmla="*/ 0 w 122662"/>
                <a:gd name="connsiteY1" fmla="*/ 258893 h 517786"/>
                <a:gd name="connsiteX2" fmla="*/ 122662 w 122662"/>
                <a:gd name="connsiteY2" fmla="*/ 0 h 517786"/>
                <a:gd name="connsiteX3" fmla="*/ 35112 w 122662"/>
                <a:gd name="connsiteY3" fmla="*/ 258893 h 517786"/>
                <a:gd name="connsiteX4" fmla="*/ 122662 w 122662"/>
                <a:gd name="connsiteY4" fmla="*/ 517786 h 517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662" h="517786">
                  <a:moveTo>
                    <a:pt x="122662" y="517786"/>
                  </a:moveTo>
                  <a:cubicBezTo>
                    <a:pt x="54287" y="483244"/>
                    <a:pt x="0" y="401876"/>
                    <a:pt x="0" y="258893"/>
                  </a:cubicBezTo>
                  <a:cubicBezTo>
                    <a:pt x="0" y="115910"/>
                    <a:pt x="45371" y="29498"/>
                    <a:pt x="122662" y="0"/>
                  </a:cubicBezTo>
                  <a:cubicBezTo>
                    <a:pt x="57222" y="79695"/>
                    <a:pt x="35112" y="141993"/>
                    <a:pt x="35112" y="258893"/>
                  </a:cubicBezTo>
                  <a:cubicBezTo>
                    <a:pt x="35112" y="375793"/>
                    <a:pt x="88521" y="466013"/>
                    <a:pt x="122662" y="517786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1026" name="Picture 2" descr="No hay ninguna descripción de la foto disponible.">
            <a:extLst>
              <a:ext uri="{FF2B5EF4-FFF2-40B4-BE49-F238E27FC236}">
                <a16:creationId xmlns:a16="http://schemas.microsoft.com/office/drawing/2014/main" id="{37349EF3-D7C1-6C20-0585-BFAA63A13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98970" y="0"/>
            <a:ext cx="247967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errar corchete 4">
            <a:extLst>
              <a:ext uri="{FF2B5EF4-FFF2-40B4-BE49-F238E27FC236}">
                <a16:creationId xmlns:a16="http://schemas.microsoft.com/office/drawing/2014/main" id="{374532A1-5F94-80CA-6DD0-5CBB1F6BA195}"/>
              </a:ext>
            </a:extLst>
          </p:cNvPr>
          <p:cNvSpPr/>
          <p:nvPr/>
        </p:nvSpPr>
        <p:spPr>
          <a:xfrm rot="10800000">
            <a:off x="2644116" y="1406513"/>
            <a:ext cx="51516" cy="914400"/>
          </a:xfrm>
          <a:prstGeom prst="rightBracket">
            <a:avLst>
              <a:gd name="adj" fmla="val 452521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" name="Rectángulo 15">
            <a:extLst>
              <a:ext uri="{FF2B5EF4-FFF2-40B4-BE49-F238E27FC236}">
                <a16:creationId xmlns:a16="http://schemas.microsoft.com/office/drawing/2014/main" id="{1CA84DB0-7FEC-E772-2D55-29467BE11AAB}"/>
              </a:ext>
            </a:extLst>
          </p:cNvPr>
          <p:cNvSpPr/>
          <p:nvPr/>
        </p:nvSpPr>
        <p:spPr>
          <a:xfrm>
            <a:off x="7623" y="2809176"/>
            <a:ext cx="803907" cy="791274"/>
          </a:xfrm>
          <a:prstGeom prst="rect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Triángulo isósceles 16">
            <a:extLst>
              <a:ext uri="{FF2B5EF4-FFF2-40B4-BE49-F238E27FC236}">
                <a16:creationId xmlns:a16="http://schemas.microsoft.com/office/drawing/2014/main" id="{97A72573-EDE3-26D4-B6AD-23F3688FC575}"/>
              </a:ext>
            </a:extLst>
          </p:cNvPr>
          <p:cNvSpPr/>
          <p:nvPr/>
        </p:nvSpPr>
        <p:spPr>
          <a:xfrm>
            <a:off x="1485128" y="2649992"/>
            <a:ext cx="884544" cy="988557"/>
          </a:xfrm>
          <a:custGeom>
            <a:avLst/>
            <a:gdLst>
              <a:gd name="connsiteX0" fmla="*/ 0 w 1060704"/>
              <a:gd name="connsiteY0" fmla="*/ 914400 h 914400"/>
              <a:gd name="connsiteX1" fmla="*/ 530352 w 1060704"/>
              <a:gd name="connsiteY1" fmla="*/ 0 h 914400"/>
              <a:gd name="connsiteX2" fmla="*/ 1060704 w 1060704"/>
              <a:gd name="connsiteY2" fmla="*/ 914400 h 914400"/>
              <a:gd name="connsiteX3" fmla="*/ 0 w 1060704"/>
              <a:gd name="connsiteY3" fmla="*/ 914400 h 914400"/>
              <a:gd name="connsiteX0" fmla="*/ 0 w 1060704"/>
              <a:gd name="connsiteY0" fmla="*/ 1409700 h 1409700"/>
              <a:gd name="connsiteX1" fmla="*/ 479552 w 1060704"/>
              <a:gd name="connsiteY1" fmla="*/ 0 h 1409700"/>
              <a:gd name="connsiteX2" fmla="*/ 1060704 w 1060704"/>
              <a:gd name="connsiteY2" fmla="*/ 1409700 h 1409700"/>
              <a:gd name="connsiteX3" fmla="*/ 0 w 1060704"/>
              <a:gd name="connsiteY3" fmla="*/ 1409700 h 1409700"/>
              <a:gd name="connsiteX0" fmla="*/ 0 w 1060704"/>
              <a:gd name="connsiteY0" fmla="*/ 1409700 h 1409700"/>
              <a:gd name="connsiteX1" fmla="*/ 479552 w 1060704"/>
              <a:gd name="connsiteY1" fmla="*/ 0 h 1409700"/>
              <a:gd name="connsiteX2" fmla="*/ 1060704 w 1060704"/>
              <a:gd name="connsiteY2" fmla="*/ 1409700 h 1409700"/>
              <a:gd name="connsiteX3" fmla="*/ 0 w 1060704"/>
              <a:gd name="connsiteY3" fmla="*/ 1409700 h 1409700"/>
              <a:gd name="connsiteX0" fmla="*/ 0 w 1060704"/>
              <a:gd name="connsiteY0" fmla="*/ 1409700 h 1409700"/>
              <a:gd name="connsiteX1" fmla="*/ 479552 w 1060704"/>
              <a:gd name="connsiteY1" fmla="*/ 0 h 1409700"/>
              <a:gd name="connsiteX2" fmla="*/ 1060704 w 1060704"/>
              <a:gd name="connsiteY2" fmla="*/ 1409700 h 1409700"/>
              <a:gd name="connsiteX3" fmla="*/ 0 w 1060704"/>
              <a:gd name="connsiteY3" fmla="*/ 1409700 h 1409700"/>
              <a:gd name="connsiteX0" fmla="*/ 0 w 1712613"/>
              <a:gd name="connsiteY0" fmla="*/ 1420086 h 1420086"/>
              <a:gd name="connsiteX1" fmla="*/ 1131461 w 1712613"/>
              <a:gd name="connsiteY1" fmla="*/ 0 h 1420086"/>
              <a:gd name="connsiteX2" fmla="*/ 1712613 w 1712613"/>
              <a:gd name="connsiteY2" fmla="*/ 1409700 h 1420086"/>
              <a:gd name="connsiteX3" fmla="*/ 0 w 1712613"/>
              <a:gd name="connsiteY3" fmla="*/ 1420086 h 1420086"/>
              <a:gd name="connsiteX0" fmla="*/ 0 w 2338957"/>
              <a:gd name="connsiteY0" fmla="*/ 1472018 h 1472018"/>
              <a:gd name="connsiteX1" fmla="*/ 1757805 w 2338957"/>
              <a:gd name="connsiteY1" fmla="*/ 0 h 1472018"/>
              <a:gd name="connsiteX2" fmla="*/ 2338957 w 2338957"/>
              <a:gd name="connsiteY2" fmla="*/ 1409700 h 1472018"/>
              <a:gd name="connsiteX3" fmla="*/ 0 w 2338957"/>
              <a:gd name="connsiteY3" fmla="*/ 1472018 h 1472018"/>
              <a:gd name="connsiteX0" fmla="*/ 0 w 2338957"/>
              <a:gd name="connsiteY0" fmla="*/ 1472018 h 1472018"/>
              <a:gd name="connsiteX1" fmla="*/ 1757805 w 2338957"/>
              <a:gd name="connsiteY1" fmla="*/ 0 h 1472018"/>
              <a:gd name="connsiteX2" fmla="*/ 2338957 w 2338957"/>
              <a:gd name="connsiteY2" fmla="*/ 1409700 h 1472018"/>
              <a:gd name="connsiteX3" fmla="*/ 0 w 2338957"/>
              <a:gd name="connsiteY3" fmla="*/ 1472018 h 1472018"/>
              <a:gd name="connsiteX0" fmla="*/ 0 w 2338957"/>
              <a:gd name="connsiteY0" fmla="*/ 1472018 h 1472018"/>
              <a:gd name="connsiteX1" fmla="*/ 1757805 w 2338957"/>
              <a:gd name="connsiteY1" fmla="*/ 0 h 1472018"/>
              <a:gd name="connsiteX2" fmla="*/ 2338957 w 2338957"/>
              <a:gd name="connsiteY2" fmla="*/ 1409700 h 1472018"/>
              <a:gd name="connsiteX3" fmla="*/ 0 w 2338957"/>
              <a:gd name="connsiteY3" fmla="*/ 1472018 h 1472018"/>
              <a:gd name="connsiteX0" fmla="*/ 0 w 1780584"/>
              <a:gd name="connsiteY0" fmla="*/ 1472018 h 1472018"/>
              <a:gd name="connsiteX1" fmla="*/ 1757805 w 1780584"/>
              <a:gd name="connsiteY1" fmla="*/ 0 h 1472018"/>
              <a:gd name="connsiteX2" fmla="*/ 1111834 w 1780584"/>
              <a:gd name="connsiteY2" fmla="*/ 1461632 h 1472018"/>
              <a:gd name="connsiteX3" fmla="*/ 0 w 1780584"/>
              <a:gd name="connsiteY3" fmla="*/ 1472018 h 1472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0584" h="1472018">
                <a:moveTo>
                  <a:pt x="0" y="1472018"/>
                </a:moveTo>
                <a:cubicBezTo>
                  <a:pt x="683934" y="1116370"/>
                  <a:pt x="1769404" y="476250"/>
                  <a:pt x="1757805" y="0"/>
                </a:cubicBezTo>
                <a:cubicBezTo>
                  <a:pt x="1944347" y="1217723"/>
                  <a:pt x="918117" y="991732"/>
                  <a:pt x="1111834" y="1461632"/>
                </a:cubicBezTo>
                <a:lnTo>
                  <a:pt x="0" y="1472018"/>
                </a:lnTo>
                <a:close/>
              </a:path>
            </a:pathLst>
          </a:cu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5468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6FA610-E39B-ABED-6B85-32D1F9D439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9AD9C035-E8A9-1986-FAA4-32AF6E6F3D2D}"/>
              </a:ext>
            </a:extLst>
          </p:cNvPr>
          <p:cNvSpPr/>
          <p:nvPr/>
        </p:nvSpPr>
        <p:spPr>
          <a:xfrm>
            <a:off x="0" y="0"/>
            <a:ext cx="3600450" cy="3600450"/>
          </a:xfrm>
          <a:prstGeom prst="rect">
            <a:avLst/>
          </a:prstGeom>
          <a:solidFill>
            <a:srgbClr val="39393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86C0F3BE-D5EF-8E04-1330-7859FCB317B7}"/>
              </a:ext>
            </a:extLst>
          </p:cNvPr>
          <p:cNvGrpSpPr/>
          <p:nvPr/>
        </p:nvGrpSpPr>
        <p:grpSpPr>
          <a:xfrm>
            <a:off x="-57149" y="614043"/>
            <a:ext cx="566700" cy="2423797"/>
            <a:chOff x="-57149" y="614043"/>
            <a:chExt cx="566700" cy="2423797"/>
          </a:xfrm>
          <a:solidFill>
            <a:srgbClr val="D9D4CE"/>
          </a:solidFill>
        </p:grpSpPr>
        <p:grpSp>
          <p:nvGrpSpPr>
            <p:cNvPr id="2" name="Grupo 1">
              <a:extLst>
                <a:ext uri="{FF2B5EF4-FFF2-40B4-BE49-F238E27FC236}">
                  <a16:creationId xmlns:a16="http://schemas.microsoft.com/office/drawing/2014/main" id="{7EB47B40-E8B1-DE99-F8D5-9F48A0873B77}"/>
                </a:ext>
              </a:extLst>
            </p:cNvPr>
            <p:cNvGrpSpPr/>
            <p:nvPr/>
          </p:nvGrpSpPr>
          <p:grpSpPr>
            <a:xfrm>
              <a:off x="-57149" y="614043"/>
              <a:ext cx="566700" cy="2423797"/>
              <a:chOff x="-57149" y="614043"/>
              <a:chExt cx="566700" cy="2423797"/>
            </a:xfrm>
            <a:grpFill/>
          </p:grpSpPr>
          <p:sp>
            <p:nvSpPr>
              <p:cNvPr id="4" name="Triángulo rectángulo 3">
                <a:extLst>
                  <a:ext uri="{FF2B5EF4-FFF2-40B4-BE49-F238E27FC236}">
                    <a16:creationId xmlns:a16="http://schemas.microsoft.com/office/drawing/2014/main" id="{5318CAB5-2615-7A17-59D9-E54B929D5F1C}"/>
                  </a:ext>
                </a:extLst>
              </p:cNvPr>
              <p:cNvSpPr/>
              <p:nvPr/>
            </p:nvSpPr>
            <p:spPr>
              <a:xfrm rot="5400000">
                <a:off x="-106397" y="2464083"/>
                <a:ext cx="736600" cy="410914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5" name="Rectángulo 4">
                <a:extLst>
                  <a:ext uri="{FF2B5EF4-FFF2-40B4-BE49-F238E27FC236}">
                    <a16:creationId xmlns:a16="http://schemas.microsoft.com/office/drawing/2014/main" id="{5B22D20C-3350-A141-3C6E-443B3A66C4D5}"/>
                  </a:ext>
                </a:extLst>
              </p:cNvPr>
              <p:cNvSpPr/>
              <p:nvPr/>
            </p:nvSpPr>
            <p:spPr>
              <a:xfrm>
                <a:off x="-1" y="614044"/>
                <a:ext cx="228601" cy="168719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6" name="Rectángulo 5">
                <a:extLst>
                  <a:ext uri="{FF2B5EF4-FFF2-40B4-BE49-F238E27FC236}">
                    <a16:creationId xmlns:a16="http://schemas.microsoft.com/office/drawing/2014/main" id="{AF8A51CB-D09B-C0CA-764B-19A136784BAB}"/>
                  </a:ext>
                </a:extLst>
              </p:cNvPr>
              <p:cNvSpPr/>
              <p:nvPr/>
            </p:nvSpPr>
            <p:spPr>
              <a:xfrm>
                <a:off x="354" y="2299968"/>
                <a:ext cx="56089" cy="7366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8" name="Elipse 7">
                <a:extLst>
                  <a:ext uri="{FF2B5EF4-FFF2-40B4-BE49-F238E27FC236}">
                    <a16:creationId xmlns:a16="http://schemas.microsoft.com/office/drawing/2014/main" id="{1A5A0468-66E2-1D30-EAE7-C074FDF202A3}"/>
                  </a:ext>
                </a:extLst>
              </p:cNvPr>
              <p:cNvSpPr/>
              <p:nvPr/>
            </p:nvSpPr>
            <p:spPr>
              <a:xfrm>
                <a:off x="140971" y="614043"/>
                <a:ext cx="349534" cy="74231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0" name="Luna 9">
                <a:extLst>
                  <a:ext uri="{FF2B5EF4-FFF2-40B4-BE49-F238E27FC236}">
                    <a16:creationId xmlns:a16="http://schemas.microsoft.com/office/drawing/2014/main" id="{4505B1F2-DEF5-763E-8D5F-6F48CF4B9255}"/>
                  </a:ext>
                </a:extLst>
              </p:cNvPr>
              <p:cNvSpPr/>
              <p:nvPr/>
            </p:nvSpPr>
            <p:spPr>
              <a:xfrm>
                <a:off x="-57149" y="1299211"/>
                <a:ext cx="457200" cy="524510"/>
              </a:xfrm>
              <a:prstGeom prst="moon">
                <a:avLst>
                  <a:gd name="adj" fmla="val 875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  <p:sp>
            <p:nvSpPr>
              <p:cNvPr id="12" name="Elipse 11">
                <a:extLst>
                  <a:ext uri="{FF2B5EF4-FFF2-40B4-BE49-F238E27FC236}">
                    <a16:creationId xmlns:a16="http://schemas.microsoft.com/office/drawing/2014/main" id="{300169A2-576E-CF55-E62D-AE76900E4AF0}"/>
                  </a:ext>
                </a:extLst>
              </p:cNvPr>
              <p:cNvSpPr/>
              <p:nvPr/>
            </p:nvSpPr>
            <p:spPr>
              <a:xfrm>
                <a:off x="160017" y="1800225"/>
                <a:ext cx="349534" cy="607695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MX"/>
              </a:p>
            </p:txBody>
          </p:sp>
        </p:grpSp>
        <p:sp>
          <p:nvSpPr>
            <p:cNvPr id="14" name="Rectángulo 13">
              <a:extLst>
                <a:ext uri="{FF2B5EF4-FFF2-40B4-BE49-F238E27FC236}">
                  <a16:creationId xmlns:a16="http://schemas.microsoft.com/office/drawing/2014/main" id="{9358A183-17F2-B8D7-28CC-EECD1E633F3B}"/>
                </a:ext>
              </a:extLst>
            </p:cNvPr>
            <p:cNvSpPr/>
            <p:nvPr/>
          </p:nvSpPr>
          <p:spPr>
            <a:xfrm>
              <a:off x="152400" y="1800224"/>
              <a:ext cx="120086" cy="6534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</p:grpSp>
      <p:pic>
        <p:nvPicPr>
          <p:cNvPr id="22" name="Picture 2" descr="No hay ninguna descripción de la foto disponible.">
            <a:extLst>
              <a:ext uri="{FF2B5EF4-FFF2-40B4-BE49-F238E27FC236}">
                <a16:creationId xmlns:a16="http://schemas.microsoft.com/office/drawing/2014/main" id="{7EC79043-08A7-8AEB-D5E3-0B87563034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98970" y="0"/>
            <a:ext cx="247967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ángulo 24">
            <a:extLst>
              <a:ext uri="{FF2B5EF4-FFF2-40B4-BE49-F238E27FC236}">
                <a16:creationId xmlns:a16="http://schemas.microsoft.com/office/drawing/2014/main" id="{0B5D7E79-F56F-AB23-00D2-5FEE9D0D325A}"/>
              </a:ext>
            </a:extLst>
          </p:cNvPr>
          <p:cNvSpPr/>
          <p:nvPr/>
        </p:nvSpPr>
        <p:spPr>
          <a:xfrm>
            <a:off x="1695450" y="0"/>
            <a:ext cx="1905000" cy="1066800"/>
          </a:xfrm>
          <a:prstGeom prst="rect">
            <a:avLst/>
          </a:prstGeom>
          <a:solidFill>
            <a:srgbClr val="D9D4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79F3BAC5-F85A-7F37-67DA-C5A4FC873F5A}"/>
              </a:ext>
            </a:extLst>
          </p:cNvPr>
          <p:cNvSpPr/>
          <p:nvPr/>
        </p:nvSpPr>
        <p:spPr>
          <a:xfrm>
            <a:off x="0" y="3023418"/>
            <a:ext cx="1695450" cy="577031"/>
          </a:xfrm>
          <a:prstGeom prst="rect">
            <a:avLst/>
          </a:prstGeom>
          <a:solidFill>
            <a:srgbClr val="D9D4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Rectángulo 29">
            <a:extLst>
              <a:ext uri="{FF2B5EF4-FFF2-40B4-BE49-F238E27FC236}">
                <a16:creationId xmlns:a16="http://schemas.microsoft.com/office/drawing/2014/main" id="{6EB414C2-62AC-585B-37BB-545B04068952}"/>
              </a:ext>
            </a:extLst>
          </p:cNvPr>
          <p:cNvSpPr/>
          <p:nvPr/>
        </p:nvSpPr>
        <p:spPr>
          <a:xfrm>
            <a:off x="1695450" y="3333750"/>
            <a:ext cx="1905000" cy="2666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" name="Rectángulo 30">
            <a:extLst>
              <a:ext uri="{FF2B5EF4-FFF2-40B4-BE49-F238E27FC236}">
                <a16:creationId xmlns:a16="http://schemas.microsoft.com/office/drawing/2014/main" id="{EAEF2EAB-EB5C-CD28-0F3D-B0C6428AA9AE}"/>
              </a:ext>
            </a:extLst>
          </p:cNvPr>
          <p:cNvSpPr/>
          <p:nvPr/>
        </p:nvSpPr>
        <p:spPr>
          <a:xfrm>
            <a:off x="3092450" y="2939846"/>
            <a:ext cx="508000" cy="393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3" name="Rectángulo 32">
            <a:extLst>
              <a:ext uri="{FF2B5EF4-FFF2-40B4-BE49-F238E27FC236}">
                <a16:creationId xmlns:a16="http://schemas.microsoft.com/office/drawing/2014/main" id="{B6D00C0B-F33B-3354-ACFE-C399460E3BD4}"/>
              </a:ext>
            </a:extLst>
          </p:cNvPr>
          <p:cNvSpPr/>
          <p:nvPr/>
        </p:nvSpPr>
        <p:spPr>
          <a:xfrm>
            <a:off x="3539613" y="1066800"/>
            <a:ext cx="60484" cy="2266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0" name="Rectángulo 39">
            <a:extLst>
              <a:ext uri="{FF2B5EF4-FFF2-40B4-BE49-F238E27FC236}">
                <a16:creationId xmlns:a16="http://schemas.microsoft.com/office/drawing/2014/main" id="{4C2FA0D2-DB6C-050D-7701-179879E86E45}"/>
              </a:ext>
            </a:extLst>
          </p:cNvPr>
          <p:cNvSpPr/>
          <p:nvPr/>
        </p:nvSpPr>
        <p:spPr>
          <a:xfrm>
            <a:off x="1702207" y="1066800"/>
            <a:ext cx="1837405" cy="2266950"/>
          </a:xfrm>
          <a:prstGeom prst="rect">
            <a:avLst/>
          </a:prstGeom>
          <a:solidFill>
            <a:srgbClr val="D9D4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1" name="Luna 40">
            <a:extLst>
              <a:ext uri="{FF2B5EF4-FFF2-40B4-BE49-F238E27FC236}">
                <a16:creationId xmlns:a16="http://schemas.microsoft.com/office/drawing/2014/main" id="{DB0DB793-8645-D565-8393-80838C389667}"/>
              </a:ext>
            </a:extLst>
          </p:cNvPr>
          <p:cNvSpPr/>
          <p:nvPr/>
        </p:nvSpPr>
        <p:spPr>
          <a:xfrm>
            <a:off x="0" y="2459355"/>
            <a:ext cx="381000" cy="305438"/>
          </a:xfrm>
          <a:prstGeom prst="moon">
            <a:avLst>
              <a:gd name="adj" fmla="val 87500"/>
            </a:avLst>
          </a:prstGeom>
          <a:solidFill>
            <a:srgbClr val="D9D4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2" name="Luna 41">
            <a:extLst>
              <a:ext uri="{FF2B5EF4-FFF2-40B4-BE49-F238E27FC236}">
                <a16:creationId xmlns:a16="http://schemas.microsoft.com/office/drawing/2014/main" id="{6D0F4C9F-813B-D7E3-D934-F8454ED2EF1F}"/>
              </a:ext>
            </a:extLst>
          </p:cNvPr>
          <p:cNvSpPr/>
          <p:nvPr/>
        </p:nvSpPr>
        <p:spPr>
          <a:xfrm rot="16200000">
            <a:off x="704715" y="2329222"/>
            <a:ext cx="607695" cy="1373778"/>
          </a:xfrm>
          <a:prstGeom prst="moon">
            <a:avLst>
              <a:gd name="adj" fmla="val 66767"/>
            </a:avLst>
          </a:prstGeom>
          <a:solidFill>
            <a:srgbClr val="D9D4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3" name="Rectángulo 42">
            <a:extLst>
              <a:ext uri="{FF2B5EF4-FFF2-40B4-BE49-F238E27FC236}">
                <a16:creationId xmlns:a16="http://schemas.microsoft.com/office/drawing/2014/main" id="{92D0ED43-8E32-AA38-96DA-3BAB06E2904D}"/>
              </a:ext>
            </a:extLst>
          </p:cNvPr>
          <p:cNvSpPr/>
          <p:nvPr/>
        </p:nvSpPr>
        <p:spPr>
          <a:xfrm>
            <a:off x="32314" y="2801796"/>
            <a:ext cx="286754" cy="286206"/>
          </a:xfrm>
          <a:prstGeom prst="rect">
            <a:avLst/>
          </a:prstGeom>
          <a:solidFill>
            <a:srgbClr val="D9D4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4" name="Triángulo rectángulo 43">
            <a:extLst>
              <a:ext uri="{FF2B5EF4-FFF2-40B4-BE49-F238E27FC236}">
                <a16:creationId xmlns:a16="http://schemas.microsoft.com/office/drawing/2014/main" id="{D20EFAC5-D482-1033-2E25-FECA1CCA9CF1}"/>
              </a:ext>
            </a:extLst>
          </p:cNvPr>
          <p:cNvSpPr/>
          <p:nvPr/>
        </p:nvSpPr>
        <p:spPr>
          <a:xfrm flipH="1">
            <a:off x="1543047" y="2741488"/>
            <a:ext cx="155009" cy="295059"/>
          </a:xfrm>
          <a:prstGeom prst="rtTriangle">
            <a:avLst/>
          </a:prstGeom>
          <a:solidFill>
            <a:srgbClr val="D9D4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48B1DA55-B042-7348-CCD6-B87392933D98}"/>
              </a:ext>
            </a:extLst>
          </p:cNvPr>
          <p:cNvSpPr/>
          <p:nvPr/>
        </p:nvSpPr>
        <p:spPr>
          <a:xfrm>
            <a:off x="125326" y="2909517"/>
            <a:ext cx="286754" cy="286206"/>
          </a:xfrm>
          <a:prstGeom prst="rect">
            <a:avLst/>
          </a:prstGeom>
          <a:solidFill>
            <a:srgbClr val="D9D4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6" name="Rectángulo 45">
            <a:extLst>
              <a:ext uri="{FF2B5EF4-FFF2-40B4-BE49-F238E27FC236}">
                <a16:creationId xmlns:a16="http://schemas.microsoft.com/office/drawing/2014/main" id="{1B490520-ED6D-FF8E-5ABD-E26324E9567B}"/>
              </a:ext>
            </a:extLst>
          </p:cNvPr>
          <p:cNvSpPr/>
          <p:nvPr/>
        </p:nvSpPr>
        <p:spPr>
          <a:xfrm>
            <a:off x="75165" y="2741488"/>
            <a:ext cx="286754" cy="375294"/>
          </a:xfrm>
          <a:prstGeom prst="rect">
            <a:avLst/>
          </a:prstGeom>
          <a:solidFill>
            <a:srgbClr val="D9D4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8" name="Triángulo isósceles 16">
            <a:extLst>
              <a:ext uri="{FF2B5EF4-FFF2-40B4-BE49-F238E27FC236}">
                <a16:creationId xmlns:a16="http://schemas.microsoft.com/office/drawing/2014/main" id="{672A54E9-00BC-1A42-6058-E32A0065BCA0}"/>
              </a:ext>
            </a:extLst>
          </p:cNvPr>
          <p:cNvSpPr/>
          <p:nvPr/>
        </p:nvSpPr>
        <p:spPr>
          <a:xfrm rot="10800000">
            <a:off x="258092" y="1303280"/>
            <a:ext cx="392432" cy="557710"/>
          </a:xfrm>
          <a:custGeom>
            <a:avLst/>
            <a:gdLst>
              <a:gd name="connsiteX0" fmla="*/ 0 w 1060704"/>
              <a:gd name="connsiteY0" fmla="*/ 914400 h 914400"/>
              <a:gd name="connsiteX1" fmla="*/ 530352 w 1060704"/>
              <a:gd name="connsiteY1" fmla="*/ 0 h 914400"/>
              <a:gd name="connsiteX2" fmla="*/ 1060704 w 1060704"/>
              <a:gd name="connsiteY2" fmla="*/ 914400 h 914400"/>
              <a:gd name="connsiteX3" fmla="*/ 0 w 1060704"/>
              <a:gd name="connsiteY3" fmla="*/ 914400 h 914400"/>
              <a:gd name="connsiteX0" fmla="*/ 0 w 1060704"/>
              <a:gd name="connsiteY0" fmla="*/ 1409700 h 1409700"/>
              <a:gd name="connsiteX1" fmla="*/ 479552 w 1060704"/>
              <a:gd name="connsiteY1" fmla="*/ 0 h 1409700"/>
              <a:gd name="connsiteX2" fmla="*/ 1060704 w 1060704"/>
              <a:gd name="connsiteY2" fmla="*/ 1409700 h 1409700"/>
              <a:gd name="connsiteX3" fmla="*/ 0 w 1060704"/>
              <a:gd name="connsiteY3" fmla="*/ 1409700 h 1409700"/>
              <a:gd name="connsiteX0" fmla="*/ 0 w 1060704"/>
              <a:gd name="connsiteY0" fmla="*/ 1409700 h 1409700"/>
              <a:gd name="connsiteX1" fmla="*/ 479552 w 1060704"/>
              <a:gd name="connsiteY1" fmla="*/ 0 h 1409700"/>
              <a:gd name="connsiteX2" fmla="*/ 1060704 w 1060704"/>
              <a:gd name="connsiteY2" fmla="*/ 1409700 h 1409700"/>
              <a:gd name="connsiteX3" fmla="*/ 0 w 1060704"/>
              <a:gd name="connsiteY3" fmla="*/ 1409700 h 1409700"/>
              <a:gd name="connsiteX0" fmla="*/ 0 w 1060704"/>
              <a:gd name="connsiteY0" fmla="*/ 1409700 h 1409700"/>
              <a:gd name="connsiteX1" fmla="*/ 479552 w 1060704"/>
              <a:gd name="connsiteY1" fmla="*/ 0 h 1409700"/>
              <a:gd name="connsiteX2" fmla="*/ 1060704 w 1060704"/>
              <a:gd name="connsiteY2" fmla="*/ 1409700 h 1409700"/>
              <a:gd name="connsiteX3" fmla="*/ 0 w 1060704"/>
              <a:gd name="connsiteY3" fmla="*/ 1409700 h 1409700"/>
              <a:gd name="connsiteX0" fmla="*/ 0 w 1712613"/>
              <a:gd name="connsiteY0" fmla="*/ 1420086 h 1420086"/>
              <a:gd name="connsiteX1" fmla="*/ 1131461 w 1712613"/>
              <a:gd name="connsiteY1" fmla="*/ 0 h 1420086"/>
              <a:gd name="connsiteX2" fmla="*/ 1712613 w 1712613"/>
              <a:gd name="connsiteY2" fmla="*/ 1409700 h 1420086"/>
              <a:gd name="connsiteX3" fmla="*/ 0 w 1712613"/>
              <a:gd name="connsiteY3" fmla="*/ 1420086 h 1420086"/>
              <a:gd name="connsiteX0" fmla="*/ 0 w 2338957"/>
              <a:gd name="connsiteY0" fmla="*/ 1472018 h 1472018"/>
              <a:gd name="connsiteX1" fmla="*/ 1757805 w 2338957"/>
              <a:gd name="connsiteY1" fmla="*/ 0 h 1472018"/>
              <a:gd name="connsiteX2" fmla="*/ 2338957 w 2338957"/>
              <a:gd name="connsiteY2" fmla="*/ 1409700 h 1472018"/>
              <a:gd name="connsiteX3" fmla="*/ 0 w 2338957"/>
              <a:gd name="connsiteY3" fmla="*/ 1472018 h 1472018"/>
              <a:gd name="connsiteX0" fmla="*/ 0 w 2338957"/>
              <a:gd name="connsiteY0" fmla="*/ 1472018 h 1472018"/>
              <a:gd name="connsiteX1" fmla="*/ 1757805 w 2338957"/>
              <a:gd name="connsiteY1" fmla="*/ 0 h 1472018"/>
              <a:gd name="connsiteX2" fmla="*/ 2338957 w 2338957"/>
              <a:gd name="connsiteY2" fmla="*/ 1409700 h 1472018"/>
              <a:gd name="connsiteX3" fmla="*/ 0 w 2338957"/>
              <a:gd name="connsiteY3" fmla="*/ 1472018 h 1472018"/>
              <a:gd name="connsiteX0" fmla="*/ 0 w 2338957"/>
              <a:gd name="connsiteY0" fmla="*/ 1472018 h 1472018"/>
              <a:gd name="connsiteX1" fmla="*/ 1757805 w 2338957"/>
              <a:gd name="connsiteY1" fmla="*/ 0 h 1472018"/>
              <a:gd name="connsiteX2" fmla="*/ 2338957 w 2338957"/>
              <a:gd name="connsiteY2" fmla="*/ 1409700 h 1472018"/>
              <a:gd name="connsiteX3" fmla="*/ 0 w 2338957"/>
              <a:gd name="connsiteY3" fmla="*/ 1472018 h 1472018"/>
              <a:gd name="connsiteX0" fmla="*/ 0 w 1780584"/>
              <a:gd name="connsiteY0" fmla="*/ 1472018 h 1472018"/>
              <a:gd name="connsiteX1" fmla="*/ 1757805 w 1780584"/>
              <a:gd name="connsiteY1" fmla="*/ 0 h 1472018"/>
              <a:gd name="connsiteX2" fmla="*/ 1111834 w 1780584"/>
              <a:gd name="connsiteY2" fmla="*/ 1461632 h 1472018"/>
              <a:gd name="connsiteX3" fmla="*/ 0 w 1780584"/>
              <a:gd name="connsiteY3" fmla="*/ 1472018 h 1472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80584" h="1472018">
                <a:moveTo>
                  <a:pt x="0" y="1472018"/>
                </a:moveTo>
                <a:cubicBezTo>
                  <a:pt x="683934" y="1116370"/>
                  <a:pt x="1769404" y="476250"/>
                  <a:pt x="1757805" y="0"/>
                </a:cubicBezTo>
                <a:cubicBezTo>
                  <a:pt x="1944347" y="1217723"/>
                  <a:pt x="918117" y="991732"/>
                  <a:pt x="1111834" y="1461632"/>
                </a:cubicBezTo>
                <a:lnTo>
                  <a:pt x="0" y="1472018"/>
                </a:lnTo>
                <a:close/>
              </a:path>
            </a:pathLst>
          </a:custGeom>
          <a:solidFill>
            <a:srgbClr val="39393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9" name="Rectángulo 48">
            <a:extLst>
              <a:ext uri="{FF2B5EF4-FFF2-40B4-BE49-F238E27FC236}">
                <a16:creationId xmlns:a16="http://schemas.microsoft.com/office/drawing/2014/main" id="{E45FA05F-9BC0-71AC-C6E4-A6A4C02DAA51}"/>
              </a:ext>
            </a:extLst>
          </p:cNvPr>
          <p:cNvSpPr/>
          <p:nvPr/>
        </p:nvSpPr>
        <p:spPr>
          <a:xfrm>
            <a:off x="99829" y="614719"/>
            <a:ext cx="228601" cy="709258"/>
          </a:xfrm>
          <a:prstGeom prst="rect">
            <a:avLst/>
          </a:prstGeom>
          <a:solidFill>
            <a:srgbClr val="D9D4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6469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B8F04CC0-0C56-80B1-EC1B-84BC99E04BEC}"/>
              </a:ext>
            </a:extLst>
          </p:cNvPr>
          <p:cNvSpPr/>
          <p:nvPr/>
        </p:nvSpPr>
        <p:spPr>
          <a:xfrm>
            <a:off x="0" y="0"/>
            <a:ext cx="3600450" cy="3600450"/>
          </a:xfrm>
          <a:prstGeom prst="rect">
            <a:avLst/>
          </a:prstGeom>
          <a:solidFill>
            <a:srgbClr val="39393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98969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1BEDCF-3502-EE7E-9F18-D1ADB78C58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9AA1A0D4-1367-AB77-1B5E-1A48F9A1896A}"/>
              </a:ext>
            </a:extLst>
          </p:cNvPr>
          <p:cNvSpPr/>
          <p:nvPr/>
        </p:nvSpPr>
        <p:spPr>
          <a:xfrm>
            <a:off x="0" y="0"/>
            <a:ext cx="3600450" cy="3600450"/>
          </a:xfrm>
          <a:prstGeom prst="rect">
            <a:avLst/>
          </a:prstGeom>
          <a:solidFill>
            <a:srgbClr val="C807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49266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89603-481F-2A1A-83A0-E1D19479FC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3D03AB1-2065-58B2-49F6-975FC04566EA}"/>
              </a:ext>
            </a:extLst>
          </p:cNvPr>
          <p:cNvSpPr/>
          <p:nvPr/>
        </p:nvSpPr>
        <p:spPr>
          <a:xfrm>
            <a:off x="0" y="0"/>
            <a:ext cx="3600450" cy="3600450"/>
          </a:xfrm>
          <a:prstGeom prst="rect">
            <a:avLst/>
          </a:prstGeom>
          <a:gradFill>
            <a:gsLst>
              <a:gs pos="65000">
                <a:srgbClr val="393939"/>
              </a:gs>
              <a:gs pos="35000">
                <a:srgbClr val="393939"/>
              </a:gs>
              <a:gs pos="0">
                <a:srgbClr val="C80700"/>
              </a:gs>
              <a:gs pos="100000">
                <a:srgbClr val="C80700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" name="Picture 2" descr="No hay ninguna descripción de la foto disponible.">
            <a:extLst>
              <a:ext uri="{FF2B5EF4-FFF2-40B4-BE49-F238E27FC236}">
                <a16:creationId xmlns:a16="http://schemas.microsoft.com/office/drawing/2014/main" id="{8B265B6B-8508-63DC-195C-ABF36E653B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98970" y="0"/>
            <a:ext cx="247967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1030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E4577D-9376-066C-49FC-3282E3EBD9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E51CFE02-7479-C869-66D3-1EFC8C827E6B}"/>
              </a:ext>
            </a:extLst>
          </p:cNvPr>
          <p:cNvSpPr/>
          <p:nvPr/>
        </p:nvSpPr>
        <p:spPr>
          <a:xfrm>
            <a:off x="0" y="0"/>
            <a:ext cx="3600450" cy="3600450"/>
          </a:xfrm>
          <a:prstGeom prst="rect">
            <a:avLst/>
          </a:prstGeom>
          <a:gradFill flip="none" rotWithShape="1">
            <a:gsLst>
              <a:gs pos="50000">
                <a:srgbClr val="C80700"/>
              </a:gs>
              <a:gs pos="75000">
                <a:srgbClr val="393939"/>
              </a:gs>
              <a:gs pos="25000">
                <a:srgbClr val="393939"/>
              </a:gs>
              <a:gs pos="100000">
                <a:srgbClr val="C80700"/>
              </a:gs>
              <a:gs pos="0">
                <a:srgbClr val="C80700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" name="Picture 2" descr="No hay ninguna descripción de la foto disponible.">
            <a:extLst>
              <a:ext uri="{FF2B5EF4-FFF2-40B4-BE49-F238E27FC236}">
                <a16:creationId xmlns:a16="http://schemas.microsoft.com/office/drawing/2014/main" id="{60493D1A-E2B5-BB29-CF79-A7788C6469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98970" y="0"/>
            <a:ext cx="247967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9023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0</Words>
  <Application>Microsoft Office PowerPoint</Application>
  <PresentationFormat>Personalizado</PresentationFormat>
  <Paragraphs>0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usuario invitado</dc:creator>
  <cp:lastModifiedBy>usuario invitado</cp:lastModifiedBy>
  <cp:revision>1</cp:revision>
  <dcterms:created xsi:type="dcterms:W3CDTF">2024-11-06T04:48:16Z</dcterms:created>
  <dcterms:modified xsi:type="dcterms:W3CDTF">2024-11-27T05:21:47Z</dcterms:modified>
</cp:coreProperties>
</file>